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6" r:id="rId2"/>
  </p:sldMasterIdLst>
  <p:notesMasterIdLst>
    <p:notesMasterId r:id="rId21"/>
  </p:notesMasterIdLst>
  <p:sldIdLst>
    <p:sldId id="258" r:id="rId3"/>
    <p:sldId id="259" r:id="rId4"/>
    <p:sldId id="293" r:id="rId5"/>
    <p:sldId id="299" r:id="rId6"/>
    <p:sldId id="300" r:id="rId7"/>
    <p:sldId id="301" r:id="rId8"/>
    <p:sldId id="305" r:id="rId9"/>
    <p:sldId id="302" r:id="rId10"/>
    <p:sldId id="303" r:id="rId11"/>
    <p:sldId id="304" r:id="rId12"/>
    <p:sldId id="306" r:id="rId13"/>
    <p:sldId id="308" r:id="rId14"/>
    <p:sldId id="307" r:id="rId15"/>
    <p:sldId id="310" r:id="rId16"/>
    <p:sldId id="311" r:id="rId17"/>
    <p:sldId id="312" r:id="rId18"/>
    <p:sldId id="309" r:id="rId19"/>
    <p:sldId id="298" r:id="rId20"/>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DB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78"/>
    <p:restoredTop sz="94776"/>
  </p:normalViewPr>
  <p:slideViewPr>
    <p:cSldViewPr snapToGrid="0">
      <p:cViewPr varScale="1">
        <p:scale>
          <a:sx n="86" d="100"/>
          <a:sy n="86" d="100"/>
        </p:scale>
        <p:origin x="456" y="20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50B2A1-FCDE-4BCB-92A4-FDF1E4767272}" type="datetimeFigureOut">
              <a:rPr lang="en-US" smtClean="0"/>
              <a:t>4/9/18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AAF655-C97C-4731-916A-C116ABA92BDA}" type="slidenum">
              <a:rPr lang="en-US" smtClean="0"/>
              <a:t>‹#›</a:t>
            </a:fld>
            <a:endParaRPr lang="en-US"/>
          </a:p>
        </p:txBody>
      </p:sp>
    </p:spTree>
    <p:extLst>
      <p:ext uri="{BB962C8B-B14F-4D97-AF65-F5344CB8AC3E}">
        <p14:creationId xmlns:p14="http://schemas.microsoft.com/office/powerpoint/2010/main" val="3556305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148E7D9-6850-412E-90BF-00F216912D82}" type="slidenum">
              <a:rPr lang="en-US" altLang="en-US"/>
              <a:pPr/>
              <a:t>1</a:t>
            </a:fld>
            <a:endParaRPr lang="en-US" altLang="en-US"/>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xfrm>
            <a:off x="533400" y="7086600"/>
            <a:ext cx="5486400" cy="1371600"/>
          </a:xfrm>
          <a:noFill/>
        </p:spPr>
        <p:txBody>
          <a:bodyPr/>
          <a:lstStyle/>
          <a:p>
            <a:pPr eaLnBrk="1" hangingPunct="1"/>
            <a:r>
              <a:rPr lang="en-US" altLang="en-US"/>
              <a:t>Bài giảng chương trình A2-Internet</a:t>
            </a:r>
          </a:p>
        </p:txBody>
      </p:sp>
    </p:spTree>
    <p:extLst>
      <p:ext uri="{BB962C8B-B14F-4D97-AF65-F5344CB8AC3E}">
        <p14:creationId xmlns:p14="http://schemas.microsoft.com/office/powerpoint/2010/main" val="32544045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3110" name="Oval 38"/>
          <p:cNvSpPr>
            <a:spLocks noChangeArrowheads="1"/>
          </p:cNvSpPr>
          <p:nvPr/>
        </p:nvSpPr>
        <p:spPr bwMode="gray">
          <a:xfrm>
            <a:off x="912284" y="333375"/>
            <a:ext cx="7874000" cy="5761038"/>
          </a:xfrm>
          <a:prstGeom prst="ellipse">
            <a:avLst/>
          </a:prstGeom>
          <a:gradFill rotWithShape="1">
            <a:gsLst>
              <a:gs pos="0">
                <a:schemeClr val="bg2">
                  <a:alpha val="48000"/>
                </a:schemeClr>
              </a:gs>
              <a:gs pos="100000">
                <a:schemeClr val="bg2">
                  <a:gamma/>
                  <a:tint val="0"/>
                  <a:invGamma/>
                  <a:alpha val="80000"/>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3111" name="Rectangle 39"/>
          <p:cNvSpPr>
            <a:spLocks noChangeArrowheads="1"/>
          </p:cNvSpPr>
          <p:nvPr/>
        </p:nvSpPr>
        <p:spPr bwMode="ltGray">
          <a:xfrm>
            <a:off x="0" y="4437064"/>
            <a:ext cx="12192000" cy="1728787"/>
          </a:xfrm>
          <a:prstGeom prst="rect">
            <a:avLst/>
          </a:prstGeom>
          <a:solidFill>
            <a:srgbClr val="F07D27"/>
          </a:solidFill>
          <a:ln>
            <a:noFill/>
          </a:ln>
          <a:effectLst/>
        </p:spPr>
        <p:txBody>
          <a:bodyPr wrap="none" anchor="ctr"/>
          <a:lstStyle/>
          <a:p>
            <a:endParaRPr lang="en-US" sz="1800"/>
          </a:p>
        </p:txBody>
      </p:sp>
      <p:sp>
        <p:nvSpPr>
          <p:cNvPr id="3115" name="Oval 43"/>
          <p:cNvSpPr>
            <a:spLocks noChangeArrowheads="1"/>
          </p:cNvSpPr>
          <p:nvPr/>
        </p:nvSpPr>
        <p:spPr bwMode="gray">
          <a:xfrm>
            <a:off x="10258426" y="3506278"/>
            <a:ext cx="1631949" cy="1223962"/>
          </a:xfrm>
          <a:prstGeom prst="ellipse">
            <a:avLst/>
          </a:prstGeom>
          <a:solidFill>
            <a:srgbClr val="1BABE5">
              <a:alpha val="10001"/>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3076" name="Rectangle 4"/>
          <p:cNvSpPr>
            <a:spLocks noGrp="1" noChangeArrowheads="1"/>
          </p:cNvSpPr>
          <p:nvPr>
            <p:ph type="dt" sz="half" idx="2"/>
          </p:nvPr>
        </p:nvSpPr>
        <p:spPr>
          <a:xfrm>
            <a:off x="3149600" y="6400801"/>
            <a:ext cx="1337733" cy="248585"/>
          </a:xfrm>
        </p:spPr>
        <p:txBody>
          <a:bodyPr/>
          <a:lstStyle>
            <a:lvl1pPr algn="ctr">
              <a:defRPr sz="1200"/>
            </a:lvl1pPr>
          </a:lstStyle>
          <a:p>
            <a:fld id="{80D17680-6B38-4DA5-AF43-2E5D03B5F43D}" type="datetimeFigureOut">
              <a:rPr lang="en-US" smtClean="0"/>
              <a:t>4/9/18</a:t>
            </a:fld>
            <a:endParaRPr lang="en-US"/>
          </a:p>
        </p:txBody>
      </p:sp>
      <p:sp>
        <p:nvSpPr>
          <p:cNvPr id="3077" name="Rectangle 5"/>
          <p:cNvSpPr>
            <a:spLocks noGrp="1" noChangeArrowheads="1"/>
          </p:cNvSpPr>
          <p:nvPr>
            <p:ph type="ftr" sz="quarter" idx="3"/>
          </p:nvPr>
        </p:nvSpPr>
        <p:spPr>
          <a:xfrm>
            <a:off x="4572001" y="6413500"/>
            <a:ext cx="4686300" cy="296506"/>
          </a:xfrm>
        </p:spPr>
        <p:txBody>
          <a:bodyPr/>
          <a:lstStyle>
            <a:lvl1pPr>
              <a:defRPr sz="1200" b="1" i="1">
                <a:solidFill>
                  <a:schemeClr val="bg1">
                    <a:lumMod val="50000"/>
                  </a:schemeClr>
                </a:solidFill>
              </a:defRPr>
            </a:lvl1pPr>
          </a:lstStyle>
          <a:p>
            <a:endParaRPr lang="en-US"/>
          </a:p>
        </p:txBody>
      </p:sp>
      <p:sp>
        <p:nvSpPr>
          <p:cNvPr id="3078" name="Rectangle 6"/>
          <p:cNvSpPr>
            <a:spLocks noGrp="1" noChangeArrowheads="1"/>
          </p:cNvSpPr>
          <p:nvPr>
            <p:ph type="sldNum" sz="quarter" idx="4"/>
          </p:nvPr>
        </p:nvSpPr>
        <p:spPr>
          <a:xfrm>
            <a:off x="203200" y="6400801"/>
            <a:ext cx="2844800" cy="244475"/>
          </a:xfrm>
        </p:spPr>
        <p:txBody>
          <a:bodyPr/>
          <a:lstStyle>
            <a:lvl1pPr algn="l">
              <a:defRPr sz="1200"/>
            </a:lvl1pPr>
          </a:lstStyle>
          <a:p>
            <a:fld id="{2EEF9554-40CF-4C96-BAB5-706298509BC1}" type="slidenum">
              <a:rPr lang="en-US" smtClean="0"/>
              <a:t>‹#›</a:t>
            </a:fld>
            <a:endParaRPr lang="en-US"/>
          </a:p>
        </p:txBody>
      </p:sp>
      <p:sp>
        <p:nvSpPr>
          <p:cNvPr id="3074" name="Rectangle 2"/>
          <p:cNvSpPr>
            <a:spLocks noGrp="1" noChangeArrowheads="1"/>
          </p:cNvSpPr>
          <p:nvPr>
            <p:ph type="ctrTitle"/>
          </p:nvPr>
        </p:nvSpPr>
        <p:spPr>
          <a:xfrm>
            <a:off x="912284" y="1027113"/>
            <a:ext cx="10162116" cy="17526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53882" dir="2700000" algn="ctr" rotWithShape="0">
                    <a:schemeClr val="tx1">
                      <a:alpha val="50000"/>
                    </a:schemeClr>
                  </a:outerShdw>
                </a:effectLst>
              </a14:hiddenEffects>
            </a:ext>
          </a:extLst>
        </p:spPr>
        <p:txBody>
          <a:bodyPr/>
          <a:lstStyle>
            <a:lvl1pPr algn="r">
              <a:defRPr sz="4000">
                <a:solidFill>
                  <a:schemeClr val="bg1">
                    <a:lumMod val="50000"/>
                  </a:schemeClr>
                </a:solidFill>
                <a:effectLst>
                  <a:outerShdw blurRad="38100" dist="38100" dir="2700000" algn="tl">
                    <a:srgbClr val="000000">
                      <a:alpha val="43137"/>
                    </a:srgbClr>
                  </a:outerShdw>
                </a:effectLst>
              </a:defRPr>
            </a:lvl1pPr>
          </a:lstStyle>
          <a:p>
            <a:pPr lvl="0"/>
            <a:r>
              <a:rPr lang="en-US" noProof="0" dirty="0"/>
              <a:t>Click to edit Master title style</a:t>
            </a:r>
          </a:p>
        </p:txBody>
      </p:sp>
      <p:sp>
        <p:nvSpPr>
          <p:cNvPr id="3075" name="Rectangle 3"/>
          <p:cNvSpPr>
            <a:spLocks noGrp="1" noChangeArrowheads="1"/>
          </p:cNvSpPr>
          <p:nvPr>
            <p:ph type="subTitle" idx="1"/>
          </p:nvPr>
        </p:nvSpPr>
        <p:spPr>
          <a:xfrm>
            <a:off x="914400" y="5486400"/>
            <a:ext cx="10160000" cy="304800"/>
          </a:xfrm>
        </p:spPr>
        <p:txBody>
          <a:bodyPr/>
          <a:lstStyle>
            <a:lvl1pPr marL="0" indent="0" algn="ctr">
              <a:buFont typeface="Wingdings" pitchFamily="2" charset="2"/>
              <a:buNone/>
              <a:defRPr sz="2000">
                <a:solidFill>
                  <a:schemeClr val="bg1"/>
                </a:solidFill>
              </a:defRPr>
            </a:lvl1pPr>
          </a:lstStyle>
          <a:p>
            <a:pPr lvl="0"/>
            <a:r>
              <a:rPr lang="en-US" noProof="0"/>
              <a:t>Click to edit Master subtitle style</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00" y="-76200"/>
            <a:ext cx="1524000" cy="1143000"/>
          </a:xfrm>
          <a:prstGeom prst="rect">
            <a:avLst/>
          </a:prstGeom>
        </p:spPr>
      </p:pic>
    </p:spTree>
    <p:extLst>
      <p:ext uri="{BB962C8B-B14F-4D97-AF65-F5344CB8AC3E}">
        <p14:creationId xmlns:p14="http://schemas.microsoft.com/office/powerpoint/2010/main" val="2029660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2EEF9554-40CF-4C96-BAB5-706298509BC1}" type="slidenum">
              <a:rPr lang="en-US" smtClean="0"/>
              <a:t>‹#›</a:t>
            </a:fld>
            <a:endParaRPr lang="en-US"/>
          </a:p>
        </p:txBody>
      </p:sp>
      <p:sp>
        <p:nvSpPr>
          <p:cNvPr id="6" name="Date Placeholder 5"/>
          <p:cNvSpPr>
            <a:spLocks noGrp="1"/>
          </p:cNvSpPr>
          <p:nvPr>
            <p:ph type="dt" sz="half" idx="12"/>
          </p:nvPr>
        </p:nvSpPr>
        <p:spPr/>
        <p:txBody>
          <a:bodyPr/>
          <a:lstStyle>
            <a:lvl1pPr>
              <a:defRPr/>
            </a:lvl1pPr>
          </a:lstStyle>
          <a:p>
            <a:fld id="{80D17680-6B38-4DA5-AF43-2E5D03B5F43D}" type="datetimeFigureOut">
              <a:rPr lang="en-US" smtClean="0"/>
              <a:t>4/9/18</a:t>
            </a:fld>
            <a:endParaRPr lang="en-US"/>
          </a:p>
        </p:txBody>
      </p:sp>
    </p:spTree>
    <p:extLst>
      <p:ext uri="{BB962C8B-B14F-4D97-AF65-F5344CB8AC3E}">
        <p14:creationId xmlns:p14="http://schemas.microsoft.com/office/powerpoint/2010/main" val="2827947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77301" y="609600"/>
            <a:ext cx="275590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1" y="609600"/>
            <a:ext cx="8064500" cy="57150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2EEF9554-40CF-4C96-BAB5-706298509BC1}" type="slidenum">
              <a:rPr lang="en-US" smtClean="0"/>
              <a:t>‹#›</a:t>
            </a:fld>
            <a:endParaRPr lang="en-US"/>
          </a:p>
        </p:txBody>
      </p:sp>
      <p:sp>
        <p:nvSpPr>
          <p:cNvPr id="6" name="Date Placeholder 5"/>
          <p:cNvSpPr>
            <a:spLocks noGrp="1"/>
          </p:cNvSpPr>
          <p:nvPr>
            <p:ph type="dt" sz="half" idx="12"/>
          </p:nvPr>
        </p:nvSpPr>
        <p:spPr/>
        <p:txBody>
          <a:bodyPr/>
          <a:lstStyle>
            <a:lvl1pPr>
              <a:defRPr/>
            </a:lvl1pPr>
          </a:lstStyle>
          <a:p>
            <a:fld id="{80D17680-6B38-4DA5-AF43-2E5D03B5F43D}" type="datetimeFigureOut">
              <a:rPr lang="en-US" smtClean="0"/>
              <a:t>4/9/18</a:t>
            </a:fld>
            <a:endParaRPr lang="en-US"/>
          </a:p>
        </p:txBody>
      </p:sp>
    </p:spTree>
    <p:extLst>
      <p:ext uri="{BB962C8B-B14F-4D97-AF65-F5344CB8AC3E}">
        <p14:creationId xmlns:p14="http://schemas.microsoft.com/office/powerpoint/2010/main" val="4076866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743200" y="609601"/>
            <a:ext cx="8026400" cy="487363"/>
          </a:xfrm>
        </p:spPr>
        <p:txBody>
          <a:bodyPr/>
          <a:lstStyle/>
          <a:p>
            <a:r>
              <a:rPr lang="en-US"/>
              <a:t>Click to edit Master title style</a:t>
            </a:r>
          </a:p>
        </p:txBody>
      </p:sp>
      <p:sp>
        <p:nvSpPr>
          <p:cNvPr id="3" name="Table Placeholder 2"/>
          <p:cNvSpPr>
            <a:spLocks noGrp="1"/>
          </p:cNvSpPr>
          <p:nvPr>
            <p:ph type="tbl" idx="1"/>
          </p:nvPr>
        </p:nvSpPr>
        <p:spPr>
          <a:xfrm>
            <a:off x="609600" y="1676400"/>
            <a:ext cx="11023600" cy="4648200"/>
          </a:xfrm>
        </p:spPr>
        <p:txBody>
          <a:bodyPr/>
          <a:lstStyle/>
          <a:p>
            <a:r>
              <a:rPr lang="en-US"/>
              <a:t>Click icon to add table</a:t>
            </a:r>
          </a:p>
        </p:txBody>
      </p:sp>
      <p:sp>
        <p:nvSpPr>
          <p:cNvPr id="4" name="Footer Placeholder 3"/>
          <p:cNvSpPr>
            <a:spLocks noGrp="1"/>
          </p:cNvSpPr>
          <p:nvPr>
            <p:ph type="ftr" sz="quarter" idx="10"/>
          </p:nvPr>
        </p:nvSpPr>
        <p:spPr>
          <a:xfrm>
            <a:off x="8737600" y="6553201"/>
            <a:ext cx="2844800" cy="244475"/>
          </a:xfrm>
        </p:spPr>
        <p:txBody>
          <a:bodyPr/>
          <a:lstStyle>
            <a:lvl1pPr>
              <a:defRPr/>
            </a:lvl1pPr>
          </a:lstStyle>
          <a:p>
            <a:endParaRPr lang="en-US"/>
          </a:p>
        </p:txBody>
      </p:sp>
      <p:sp>
        <p:nvSpPr>
          <p:cNvPr id="5" name="Slide Number Placeholder 4"/>
          <p:cNvSpPr>
            <a:spLocks noGrp="1"/>
          </p:cNvSpPr>
          <p:nvPr>
            <p:ph type="sldNum" sz="quarter" idx="11"/>
          </p:nvPr>
        </p:nvSpPr>
        <p:spPr>
          <a:xfrm>
            <a:off x="5588000" y="6534150"/>
            <a:ext cx="1117600" cy="261938"/>
          </a:xfrm>
        </p:spPr>
        <p:txBody>
          <a:bodyPr/>
          <a:lstStyle>
            <a:lvl1pPr>
              <a:defRPr/>
            </a:lvl1pPr>
          </a:lstStyle>
          <a:p>
            <a:fld id="{2EEF9554-40CF-4C96-BAB5-706298509BC1}" type="slidenum">
              <a:rPr lang="en-US" smtClean="0"/>
              <a:t>‹#›</a:t>
            </a:fld>
            <a:endParaRPr lang="en-US"/>
          </a:p>
        </p:txBody>
      </p:sp>
      <p:sp>
        <p:nvSpPr>
          <p:cNvPr id="6" name="Date Placeholder 5"/>
          <p:cNvSpPr>
            <a:spLocks noGrp="1"/>
          </p:cNvSpPr>
          <p:nvPr>
            <p:ph type="dt" sz="half" idx="12"/>
          </p:nvPr>
        </p:nvSpPr>
        <p:spPr>
          <a:xfrm>
            <a:off x="508000" y="6534150"/>
            <a:ext cx="2540000" cy="261938"/>
          </a:xfrm>
        </p:spPr>
        <p:txBody>
          <a:bodyPr/>
          <a:lstStyle>
            <a:lvl1pPr>
              <a:defRPr/>
            </a:lvl1pPr>
          </a:lstStyle>
          <a:p>
            <a:fld id="{80D17680-6B38-4DA5-AF43-2E5D03B5F43D}" type="datetimeFigureOut">
              <a:rPr lang="en-US" smtClean="0"/>
              <a:t>4/9/18</a:t>
            </a:fld>
            <a:endParaRPr lang="en-US"/>
          </a:p>
        </p:txBody>
      </p:sp>
    </p:spTree>
    <p:extLst>
      <p:ext uri="{BB962C8B-B14F-4D97-AF65-F5344CB8AC3E}">
        <p14:creationId xmlns:p14="http://schemas.microsoft.com/office/powerpoint/2010/main" val="32258805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49300" y="228600"/>
            <a:ext cx="11176000" cy="654050"/>
          </a:xfrm>
        </p:spPr>
        <p:txBody>
          <a:bodyPr/>
          <a:lstStyle/>
          <a:p>
            <a:r>
              <a:rPr lang="en-US"/>
              <a:t>Click to edit Master title style</a:t>
            </a:r>
          </a:p>
        </p:txBody>
      </p:sp>
      <p:sp>
        <p:nvSpPr>
          <p:cNvPr id="3" name="Text Placeholder 2"/>
          <p:cNvSpPr>
            <a:spLocks noGrp="1"/>
          </p:cNvSpPr>
          <p:nvPr>
            <p:ph type="body" sz="half" idx="1"/>
          </p:nvPr>
        </p:nvSpPr>
        <p:spPr>
          <a:xfrm>
            <a:off x="609600" y="1155700"/>
            <a:ext cx="5384800" cy="5168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155700"/>
            <a:ext cx="5384800" cy="5168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p:cNvSpPr>
            <a:spLocks noGrp="1" noChangeArrowheads="1"/>
          </p:cNvSpPr>
          <p:nvPr>
            <p:ph type="sldNum" sz="quarter" idx="10"/>
          </p:nvPr>
        </p:nvSpPr>
        <p:spPr>
          <a:ln/>
        </p:spPr>
        <p:txBody>
          <a:bodyPr/>
          <a:lstStyle>
            <a:lvl1pPr>
              <a:defRPr/>
            </a:lvl1pPr>
          </a:lstStyle>
          <a:p>
            <a:pPr>
              <a:defRPr/>
            </a:pPr>
            <a:fld id="{47EC7A26-09BE-4D37-8D17-A878B4810474}" type="slidenum">
              <a:rPr lang="en-US" altLang="en-US"/>
              <a:pPr>
                <a:defRPr/>
              </a:pPr>
              <a:t>‹#›</a:t>
            </a:fld>
            <a:endParaRPr lang="en-US" altLang="en-US"/>
          </a:p>
        </p:txBody>
      </p:sp>
    </p:spTree>
    <p:extLst>
      <p:ext uri="{BB962C8B-B14F-4D97-AF65-F5344CB8AC3E}">
        <p14:creationId xmlns:p14="http://schemas.microsoft.com/office/powerpoint/2010/main" val="41077150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749300" y="228600"/>
            <a:ext cx="11176000" cy="654050"/>
          </a:xfrm>
        </p:spPr>
        <p:txBody>
          <a:bodyPr/>
          <a:lstStyle/>
          <a:p>
            <a:r>
              <a:rPr lang="en-US"/>
              <a:t>Click to edit Master title style</a:t>
            </a:r>
          </a:p>
        </p:txBody>
      </p:sp>
      <p:sp>
        <p:nvSpPr>
          <p:cNvPr id="3" name="Content Placeholder 2"/>
          <p:cNvSpPr>
            <a:spLocks noGrp="1"/>
          </p:cNvSpPr>
          <p:nvPr>
            <p:ph sz="quarter" idx="1"/>
          </p:nvPr>
        </p:nvSpPr>
        <p:spPr>
          <a:xfrm>
            <a:off x="609600" y="1155700"/>
            <a:ext cx="5384800" cy="2508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155700"/>
            <a:ext cx="5384800" cy="2508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09600" y="3816350"/>
            <a:ext cx="5384800" cy="2508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7600" y="3816350"/>
            <a:ext cx="5384800" cy="2508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p:cNvSpPr>
            <a:spLocks noGrp="1" noChangeArrowheads="1"/>
          </p:cNvSpPr>
          <p:nvPr>
            <p:ph type="sldNum" sz="quarter" idx="10"/>
          </p:nvPr>
        </p:nvSpPr>
        <p:spPr>
          <a:ln/>
        </p:spPr>
        <p:txBody>
          <a:bodyPr/>
          <a:lstStyle>
            <a:lvl1pPr>
              <a:defRPr/>
            </a:lvl1pPr>
          </a:lstStyle>
          <a:p>
            <a:pPr>
              <a:defRPr/>
            </a:pPr>
            <a:fld id="{8CE4328A-CC28-405E-AF77-720A1CD60A8A}" type="slidenum">
              <a:rPr lang="en-US" altLang="en-US"/>
              <a:pPr>
                <a:defRPr/>
              </a:pPr>
              <a:t>‹#›</a:t>
            </a:fld>
            <a:endParaRPr lang="en-US" altLang="en-US"/>
          </a:p>
        </p:txBody>
      </p:sp>
    </p:spTree>
    <p:extLst>
      <p:ext uri="{BB962C8B-B14F-4D97-AF65-F5344CB8AC3E}">
        <p14:creationId xmlns:p14="http://schemas.microsoft.com/office/powerpoint/2010/main" val="5400464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749300" y="228600"/>
            <a:ext cx="11176000" cy="654050"/>
          </a:xfrm>
        </p:spPr>
        <p:txBody>
          <a:bodyPr/>
          <a:lstStyle/>
          <a:p>
            <a:r>
              <a:rPr lang="en-US"/>
              <a:t>Click to edit Master title style</a:t>
            </a:r>
          </a:p>
        </p:txBody>
      </p:sp>
      <p:sp>
        <p:nvSpPr>
          <p:cNvPr id="3" name="Content Placeholder 2"/>
          <p:cNvSpPr>
            <a:spLocks noGrp="1"/>
          </p:cNvSpPr>
          <p:nvPr>
            <p:ph sz="quarter" idx="1"/>
          </p:nvPr>
        </p:nvSpPr>
        <p:spPr>
          <a:xfrm>
            <a:off x="609600" y="1155700"/>
            <a:ext cx="5384800" cy="2508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155700"/>
            <a:ext cx="5384800" cy="2508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half" idx="3"/>
          </p:nvPr>
        </p:nvSpPr>
        <p:spPr>
          <a:xfrm>
            <a:off x="609600" y="3816350"/>
            <a:ext cx="10972800" cy="2508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8"/>
          <p:cNvSpPr>
            <a:spLocks noGrp="1" noChangeArrowheads="1"/>
          </p:cNvSpPr>
          <p:nvPr>
            <p:ph type="sldNum" sz="quarter" idx="10"/>
          </p:nvPr>
        </p:nvSpPr>
        <p:spPr>
          <a:ln/>
        </p:spPr>
        <p:txBody>
          <a:bodyPr/>
          <a:lstStyle>
            <a:lvl1pPr>
              <a:defRPr/>
            </a:lvl1pPr>
          </a:lstStyle>
          <a:p>
            <a:pPr>
              <a:defRPr/>
            </a:pPr>
            <a:fld id="{F1F23FCF-A597-4D9E-B393-7DCC8A469824}" type="slidenum">
              <a:rPr lang="en-US" altLang="en-US"/>
              <a:pPr>
                <a:defRPr/>
              </a:pPr>
              <a:t>‹#›</a:t>
            </a:fld>
            <a:endParaRPr lang="en-US" altLang="en-US"/>
          </a:p>
        </p:txBody>
      </p:sp>
    </p:spTree>
    <p:extLst>
      <p:ext uri="{BB962C8B-B14F-4D97-AF65-F5344CB8AC3E}">
        <p14:creationId xmlns:p14="http://schemas.microsoft.com/office/powerpoint/2010/main" val="7561323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3111" name="Rectangle 39"/>
          <p:cNvSpPr>
            <a:spLocks noChangeArrowheads="1"/>
          </p:cNvSpPr>
          <p:nvPr/>
        </p:nvSpPr>
        <p:spPr bwMode="ltGray">
          <a:xfrm>
            <a:off x="0" y="4437064"/>
            <a:ext cx="12192000" cy="1728787"/>
          </a:xfrm>
          <a:prstGeom prst="rect">
            <a:avLst/>
          </a:prstGeom>
          <a:solidFill>
            <a:srgbClr val="F07D27"/>
          </a:solidFill>
          <a:ln>
            <a:noFill/>
          </a:ln>
          <a:effectLst/>
        </p:spPr>
        <p:txBody>
          <a:bodyPr wrap="none" anchor="ctr"/>
          <a:lstStyle/>
          <a:p>
            <a:endParaRPr lang="en-US" sz="1800"/>
          </a:p>
        </p:txBody>
      </p:sp>
      <p:sp>
        <p:nvSpPr>
          <p:cNvPr id="3115" name="Oval 43"/>
          <p:cNvSpPr>
            <a:spLocks noChangeArrowheads="1"/>
          </p:cNvSpPr>
          <p:nvPr/>
        </p:nvSpPr>
        <p:spPr bwMode="gray">
          <a:xfrm>
            <a:off x="10258426" y="3506278"/>
            <a:ext cx="1631949" cy="1223962"/>
          </a:xfrm>
          <a:prstGeom prst="ellipse">
            <a:avLst/>
          </a:prstGeom>
          <a:solidFill>
            <a:srgbClr val="1BABE5">
              <a:alpha val="10001"/>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3076" name="Rectangle 4"/>
          <p:cNvSpPr>
            <a:spLocks noGrp="1" noChangeArrowheads="1"/>
          </p:cNvSpPr>
          <p:nvPr>
            <p:ph type="dt" sz="half" idx="2"/>
          </p:nvPr>
        </p:nvSpPr>
        <p:spPr>
          <a:xfrm>
            <a:off x="3149600" y="6400801"/>
            <a:ext cx="1337733" cy="248585"/>
          </a:xfrm>
        </p:spPr>
        <p:txBody>
          <a:bodyPr/>
          <a:lstStyle>
            <a:lvl1pPr algn="ctr">
              <a:defRPr sz="1200"/>
            </a:lvl1pPr>
          </a:lstStyle>
          <a:p>
            <a:fld id="{80D17680-6B38-4DA5-AF43-2E5D03B5F43D}" type="datetimeFigureOut">
              <a:rPr lang="en-US" smtClean="0"/>
              <a:t>4/9/18</a:t>
            </a:fld>
            <a:endParaRPr lang="en-US"/>
          </a:p>
        </p:txBody>
      </p:sp>
      <p:sp>
        <p:nvSpPr>
          <p:cNvPr id="3077" name="Rectangle 5"/>
          <p:cNvSpPr>
            <a:spLocks noGrp="1" noChangeArrowheads="1"/>
          </p:cNvSpPr>
          <p:nvPr>
            <p:ph type="ftr" sz="quarter" idx="3"/>
          </p:nvPr>
        </p:nvSpPr>
        <p:spPr>
          <a:xfrm>
            <a:off x="4572001" y="6413500"/>
            <a:ext cx="4686300" cy="296506"/>
          </a:xfrm>
        </p:spPr>
        <p:txBody>
          <a:bodyPr/>
          <a:lstStyle>
            <a:lvl1pPr>
              <a:defRPr sz="1200" b="1" i="1">
                <a:solidFill>
                  <a:schemeClr val="bg1">
                    <a:lumMod val="50000"/>
                  </a:schemeClr>
                </a:solidFill>
              </a:defRPr>
            </a:lvl1pPr>
          </a:lstStyle>
          <a:p>
            <a:endParaRPr lang="en-US"/>
          </a:p>
        </p:txBody>
      </p:sp>
      <p:sp>
        <p:nvSpPr>
          <p:cNvPr id="3078" name="Rectangle 6"/>
          <p:cNvSpPr>
            <a:spLocks noGrp="1" noChangeArrowheads="1"/>
          </p:cNvSpPr>
          <p:nvPr>
            <p:ph type="sldNum" sz="quarter" idx="4"/>
          </p:nvPr>
        </p:nvSpPr>
        <p:spPr>
          <a:xfrm>
            <a:off x="203200" y="6400801"/>
            <a:ext cx="2844800" cy="244475"/>
          </a:xfrm>
        </p:spPr>
        <p:txBody>
          <a:bodyPr/>
          <a:lstStyle>
            <a:lvl1pPr algn="l">
              <a:defRPr sz="1200"/>
            </a:lvl1pPr>
          </a:lstStyle>
          <a:p>
            <a:fld id="{2EEF9554-40CF-4C96-BAB5-706298509BC1}" type="slidenum">
              <a:rPr lang="en-US" smtClean="0"/>
              <a:t>‹#›</a:t>
            </a:fld>
            <a:endParaRPr lang="en-US"/>
          </a:p>
        </p:txBody>
      </p:sp>
      <p:sp>
        <p:nvSpPr>
          <p:cNvPr id="3074" name="Rectangle 2"/>
          <p:cNvSpPr>
            <a:spLocks noGrp="1" noChangeArrowheads="1"/>
          </p:cNvSpPr>
          <p:nvPr>
            <p:ph type="ctrTitle"/>
          </p:nvPr>
        </p:nvSpPr>
        <p:spPr>
          <a:xfrm>
            <a:off x="912284" y="1027113"/>
            <a:ext cx="10162116" cy="17526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53882" dir="2700000" algn="ctr" rotWithShape="0">
                    <a:schemeClr val="tx1">
                      <a:alpha val="50000"/>
                    </a:schemeClr>
                  </a:outerShdw>
                </a:effectLst>
              </a14:hiddenEffects>
            </a:ext>
          </a:extLst>
        </p:spPr>
        <p:txBody>
          <a:bodyPr/>
          <a:lstStyle>
            <a:lvl1pPr algn="r">
              <a:defRPr sz="4000">
                <a:solidFill>
                  <a:schemeClr val="bg1">
                    <a:lumMod val="50000"/>
                  </a:schemeClr>
                </a:solidFill>
                <a:effectLst>
                  <a:outerShdw blurRad="38100" dist="38100" dir="2700000" algn="tl">
                    <a:srgbClr val="000000">
                      <a:alpha val="43137"/>
                    </a:srgbClr>
                  </a:outerShdw>
                </a:effectLst>
              </a:defRPr>
            </a:lvl1pPr>
          </a:lstStyle>
          <a:p>
            <a:pPr lvl="0"/>
            <a:r>
              <a:rPr lang="en-US" noProof="0"/>
              <a:t>Click to edit Master title style</a:t>
            </a:r>
            <a:endParaRPr lang="en-US" noProof="0" dirty="0"/>
          </a:p>
        </p:txBody>
      </p:sp>
      <p:sp>
        <p:nvSpPr>
          <p:cNvPr id="3075" name="Rectangle 3"/>
          <p:cNvSpPr>
            <a:spLocks noGrp="1" noChangeArrowheads="1"/>
          </p:cNvSpPr>
          <p:nvPr>
            <p:ph type="subTitle" idx="1"/>
          </p:nvPr>
        </p:nvSpPr>
        <p:spPr>
          <a:xfrm>
            <a:off x="914400" y="5486400"/>
            <a:ext cx="10160000" cy="304800"/>
          </a:xfrm>
        </p:spPr>
        <p:txBody>
          <a:bodyPr/>
          <a:lstStyle>
            <a:lvl1pPr marL="0" indent="0" algn="ctr">
              <a:buFont typeface="Wingdings" pitchFamily="2" charset="2"/>
              <a:buNone/>
              <a:defRPr sz="2000">
                <a:solidFill>
                  <a:schemeClr val="bg1"/>
                </a:solidFill>
              </a:defRPr>
            </a:lvl1pPr>
          </a:lstStyle>
          <a:p>
            <a:pPr lvl="0"/>
            <a:r>
              <a:rPr lang="en-US" noProof="0"/>
              <a:t>Click to edit Master subtitle style</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00" y="-76200"/>
            <a:ext cx="1524000" cy="1143000"/>
          </a:xfrm>
          <a:prstGeom prst="rect">
            <a:avLst/>
          </a:prstGeom>
        </p:spPr>
      </p:pic>
    </p:spTree>
    <p:extLst>
      <p:ext uri="{BB962C8B-B14F-4D97-AF65-F5344CB8AC3E}">
        <p14:creationId xmlns:p14="http://schemas.microsoft.com/office/powerpoint/2010/main" val="36389526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5892800" y="6553201"/>
            <a:ext cx="3826933" cy="244475"/>
          </a:xfrm>
        </p:spPr>
        <p:txBody>
          <a:bodyPr/>
          <a:lstStyle>
            <a:lvl1pPr>
              <a:defRPr/>
            </a:lvl1pPr>
          </a:lstStyle>
          <a:p>
            <a:endParaRPr lang="en-US"/>
          </a:p>
        </p:txBody>
      </p:sp>
      <p:sp>
        <p:nvSpPr>
          <p:cNvPr id="5" name="Slide Number Placeholder 4"/>
          <p:cNvSpPr>
            <a:spLocks noGrp="1"/>
          </p:cNvSpPr>
          <p:nvPr>
            <p:ph type="sldNum" sz="quarter" idx="11"/>
          </p:nvPr>
        </p:nvSpPr>
        <p:spPr>
          <a:xfrm>
            <a:off x="4673600" y="6534150"/>
            <a:ext cx="1117600" cy="261938"/>
          </a:xfrm>
        </p:spPr>
        <p:txBody>
          <a:bodyPr/>
          <a:lstStyle>
            <a:lvl1pPr>
              <a:defRPr/>
            </a:lvl1pPr>
          </a:lstStyle>
          <a:p>
            <a:fld id="{2EEF9554-40CF-4C96-BAB5-706298509BC1}" type="slidenum">
              <a:rPr lang="en-US" smtClean="0"/>
              <a:t>‹#›</a:t>
            </a:fld>
            <a:endParaRPr lang="en-US"/>
          </a:p>
        </p:txBody>
      </p:sp>
      <p:sp>
        <p:nvSpPr>
          <p:cNvPr id="6" name="Date Placeholder 5"/>
          <p:cNvSpPr>
            <a:spLocks noGrp="1"/>
          </p:cNvSpPr>
          <p:nvPr>
            <p:ph type="dt" sz="half" idx="12"/>
          </p:nvPr>
        </p:nvSpPr>
        <p:spPr/>
        <p:txBody>
          <a:bodyPr/>
          <a:lstStyle>
            <a:lvl1pPr>
              <a:defRPr/>
            </a:lvl1pPr>
          </a:lstStyle>
          <a:p>
            <a:fld id="{80D17680-6B38-4DA5-AF43-2E5D03B5F43D}" type="datetimeFigureOut">
              <a:rPr lang="en-US" smtClean="0"/>
              <a:t>4/9/18</a:t>
            </a:fld>
            <a:endParaRPr lang="en-US"/>
          </a:p>
        </p:txBody>
      </p:sp>
    </p:spTree>
    <p:extLst>
      <p:ext uri="{BB962C8B-B14F-4D97-AF65-F5344CB8AC3E}">
        <p14:creationId xmlns:p14="http://schemas.microsoft.com/office/powerpoint/2010/main" val="34999640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2EEF9554-40CF-4C96-BAB5-706298509BC1}" type="slidenum">
              <a:rPr lang="en-US" smtClean="0"/>
              <a:t>‹#›</a:t>
            </a:fld>
            <a:endParaRPr lang="en-US"/>
          </a:p>
        </p:txBody>
      </p:sp>
      <p:sp>
        <p:nvSpPr>
          <p:cNvPr id="6" name="Date Placeholder 5"/>
          <p:cNvSpPr>
            <a:spLocks noGrp="1"/>
          </p:cNvSpPr>
          <p:nvPr>
            <p:ph type="dt" sz="half" idx="12"/>
          </p:nvPr>
        </p:nvSpPr>
        <p:spPr/>
        <p:txBody>
          <a:bodyPr/>
          <a:lstStyle>
            <a:lvl1pPr>
              <a:defRPr/>
            </a:lvl1pPr>
          </a:lstStyle>
          <a:p>
            <a:fld id="{80D17680-6B38-4DA5-AF43-2E5D03B5F43D}" type="datetimeFigureOut">
              <a:rPr lang="en-US" smtClean="0"/>
              <a:t>4/9/18</a:t>
            </a:fld>
            <a:endParaRPr lang="en-US"/>
          </a:p>
        </p:txBody>
      </p:sp>
    </p:spTree>
    <p:extLst>
      <p:ext uri="{BB962C8B-B14F-4D97-AF65-F5344CB8AC3E}">
        <p14:creationId xmlns:p14="http://schemas.microsoft.com/office/powerpoint/2010/main" val="1377850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76400"/>
            <a:ext cx="54102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23000" y="1676400"/>
            <a:ext cx="54102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2EEF9554-40CF-4C96-BAB5-706298509BC1}" type="slidenum">
              <a:rPr lang="en-US" smtClean="0"/>
              <a:t>‹#›</a:t>
            </a:fld>
            <a:endParaRPr lang="en-US"/>
          </a:p>
        </p:txBody>
      </p:sp>
      <p:sp>
        <p:nvSpPr>
          <p:cNvPr id="7" name="Date Placeholder 6"/>
          <p:cNvSpPr>
            <a:spLocks noGrp="1"/>
          </p:cNvSpPr>
          <p:nvPr>
            <p:ph type="dt" sz="half" idx="12"/>
          </p:nvPr>
        </p:nvSpPr>
        <p:spPr/>
        <p:txBody>
          <a:bodyPr/>
          <a:lstStyle>
            <a:lvl1pPr>
              <a:defRPr/>
            </a:lvl1pPr>
          </a:lstStyle>
          <a:p>
            <a:fld id="{80D17680-6B38-4DA5-AF43-2E5D03B5F43D}" type="datetimeFigureOut">
              <a:rPr lang="en-US" smtClean="0"/>
              <a:t>4/9/18</a:t>
            </a:fld>
            <a:endParaRPr lang="en-US"/>
          </a:p>
        </p:txBody>
      </p:sp>
    </p:spTree>
    <p:extLst>
      <p:ext uri="{BB962C8B-B14F-4D97-AF65-F5344CB8AC3E}">
        <p14:creationId xmlns:p14="http://schemas.microsoft.com/office/powerpoint/2010/main" val="30339572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5892800" y="6553201"/>
            <a:ext cx="3826933" cy="244475"/>
          </a:xfrm>
        </p:spPr>
        <p:txBody>
          <a:bodyPr/>
          <a:lstStyle>
            <a:lvl1pPr>
              <a:defRPr/>
            </a:lvl1pPr>
          </a:lstStyle>
          <a:p>
            <a:endParaRPr lang="en-US"/>
          </a:p>
        </p:txBody>
      </p:sp>
      <p:sp>
        <p:nvSpPr>
          <p:cNvPr id="5" name="Slide Number Placeholder 4"/>
          <p:cNvSpPr>
            <a:spLocks noGrp="1"/>
          </p:cNvSpPr>
          <p:nvPr>
            <p:ph type="sldNum" sz="quarter" idx="11"/>
          </p:nvPr>
        </p:nvSpPr>
        <p:spPr>
          <a:xfrm>
            <a:off x="4673600" y="6534150"/>
            <a:ext cx="1117600" cy="261938"/>
          </a:xfrm>
        </p:spPr>
        <p:txBody>
          <a:bodyPr/>
          <a:lstStyle>
            <a:lvl1pPr>
              <a:defRPr/>
            </a:lvl1pPr>
          </a:lstStyle>
          <a:p>
            <a:fld id="{2EEF9554-40CF-4C96-BAB5-706298509BC1}" type="slidenum">
              <a:rPr lang="en-US" smtClean="0"/>
              <a:t>‹#›</a:t>
            </a:fld>
            <a:endParaRPr lang="en-US"/>
          </a:p>
        </p:txBody>
      </p:sp>
      <p:sp>
        <p:nvSpPr>
          <p:cNvPr id="6" name="Date Placeholder 5"/>
          <p:cNvSpPr>
            <a:spLocks noGrp="1"/>
          </p:cNvSpPr>
          <p:nvPr>
            <p:ph type="dt" sz="half" idx="12"/>
          </p:nvPr>
        </p:nvSpPr>
        <p:spPr/>
        <p:txBody>
          <a:bodyPr/>
          <a:lstStyle>
            <a:lvl1pPr>
              <a:defRPr/>
            </a:lvl1pPr>
          </a:lstStyle>
          <a:p>
            <a:fld id="{80D17680-6B38-4DA5-AF43-2E5D03B5F43D}" type="datetimeFigureOut">
              <a:rPr lang="en-US" smtClean="0"/>
              <a:t>4/9/18</a:t>
            </a:fld>
            <a:endParaRPr lang="en-US"/>
          </a:p>
        </p:txBody>
      </p:sp>
    </p:spTree>
    <p:extLst>
      <p:ext uri="{BB962C8B-B14F-4D97-AF65-F5344CB8AC3E}">
        <p14:creationId xmlns:p14="http://schemas.microsoft.com/office/powerpoint/2010/main" val="16457950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0"/>
          </p:nvPr>
        </p:nvSpPr>
        <p:spPr/>
        <p:txBody>
          <a:bodyPr/>
          <a:lstStyle>
            <a:lvl1pPr>
              <a:defRPr/>
            </a:lvl1pPr>
          </a:lstStyle>
          <a:p>
            <a:endParaRPr lang="en-US"/>
          </a:p>
        </p:txBody>
      </p:sp>
      <p:sp>
        <p:nvSpPr>
          <p:cNvPr id="8" name="Slide Number Placeholder 7"/>
          <p:cNvSpPr>
            <a:spLocks noGrp="1"/>
          </p:cNvSpPr>
          <p:nvPr>
            <p:ph type="sldNum" sz="quarter" idx="11"/>
          </p:nvPr>
        </p:nvSpPr>
        <p:spPr/>
        <p:txBody>
          <a:bodyPr/>
          <a:lstStyle>
            <a:lvl1pPr>
              <a:defRPr/>
            </a:lvl1pPr>
          </a:lstStyle>
          <a:p>
            <a:fld id="{2EEF9554-40CF-4C96-BAB5-706298509BC1}" type="slidenum">
              <a:rPr lang="en-US" smtClean="0"/>
              <a:t>‹#›</a:t>
            </a:fld>
            <a:endParaRPr lang="en-US"/>
          </a:p>
        </p:txBody>
      </p:sp>
      <p:sp>
        <p:nvSpPr>
          <p:cNvPr id="9" name="Date Placeholder 8"/>
          <p:cNvSpPr>
            <a:spLocks noGrp="1"/>
          </p:cNvSpPr>
          <p:nvPr>
            <p:ph type="dt" sz="half" idx="12"/>
          </p:nvPr>
        </p:nvSpPr>
        <p:spPr/>
        <p:txBody>
          <a:bodyPr/>
          <a:lstStyle>
            <a:lvl1pPr>
              <a:defRPr/>
            </a:lvl1pPr>
          </a:lstStyle>
          <a:p>
            <a:fld id="{80D17680-6B38-4DA5-AF43-2E5D03B5F43D}" type="datetimeFigureOut">
              <a:rPr lang="en-US" smtClean="0"/>
              <a:t>4/9/18</a:t>
            </a:fld>
            <a:endParaRPr lang="en-US"/>
          </a:p>
        </p:txBody>
      </p:sp>
    </p:spTree>
    <p:extLst>
      <p:ext uri="{BB962C8B-B14F-4D97-AF65-F5344CB8AC3E}">
        <p14:creationId xmlns:p14="http://schemas.microsoft.com/office/powerpoint/2010/main" val="10092444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endParaRPr lang="en-US"/>
          </a:p>
        </p:txBody>
      </p:sp>
      <p:sp>
        <p:nvSpPr>
          <p:cNvPr id="3" name="Slide Number Placeholder 2"/>
          <p:cNvSpPr>
            <a:spLocks noGrp="1"/>
          </p:cNvSpPr>
          <p:nvPr>
            <p:ph type="sldNum" sz="quarter" idx="11"/>
          </p:nvPr>
        </p:nvSpPr>
        <p:spPr/>
        <p:txBody>
          <a:bodyPr/>
          <a:lstStyle>
            <a:lvl1pPr>
              <a:defRPr/>
            </a:lvl1pPr>
          </a:lstStyle>
          <a:p>
            <a:fld id="{2EEF9554-40CF-4C96-BAB5-706298509BC1}" type="slidenum">
              <a:rPr lang="en-US" smtClean="0"/>
              <a:t>‹#›</a:t>
            </a:fld>
            <a:endParaRPr lang="en-US"/>
          </a:p>
        </p:txBody>
      </p:sp>
      <p:sp>
        <p:nvSpPr>
          <p:cNvPr id="4" name="Date Placeholder 3"/>
          <p:cNvSpPr>
            <a:spLocks noGrp="1"/>
          </p:cNvSpPr>
          <p:nvPr>
            <p:ph type="dt" sz="half" idx="12"/>
          </p:nvPr>
        </p:nvSpPr>
        <p:spPr/>
        <p:txBody>
          <a:bodyPr/>
          <a:lstStyle>
            <a:lvl1pPr>
              <a:defRPr/>
            </a:lvl1pPr>
          </a:lstStyle>
          <a:p>
            <a:fld id="{80D17680-6B38-4DA5-AF43-2E5D03B5F43D}" type="datetimeFigureOut">
              <a:rPr lang="en-US" smtClean="0"/>
              <a:t>4/9/18</a:t>
            </a:fld>
            <a:endParaRPr lang="en-US"/>
          </a:p>
        </p:txBody>
      </p:sp>
      <p:sp>
        <p:nvSpPr>
          <p:cNvPr id="5" name="Title 4">
            <a:extLst>
              <a:ext uri="{FF2B5EF4-FFF2-40B4-BE49-F238E27FC236}">
                <a16:creationId xmlns:a16="http://schemas.microsoft.com/office/drawing/2014/main" id="{AC51A205-0796-1A4D-ABDA-9CB5805FBE09}"/>
              </a:ext>
            </a:extLst>
          </p:cNvPr>
          <p:cNvSpPr>
            <a:spLocks noGrp="1"/>
          </p:cNvSpPr>
          <p:nvPr>
            <p:ph type="title"/>
          </p:nvPr>
        </p:nvSpPr>
        <p:spPr/>
        <p:txBody>
          <a:bodyPr/>
          <a:lstStyle/>
          <a:p>
            <a:r>
              <a:rPr lang="en-US"/>
              <a:t>Click to edit Master title style</a:t>
            </a:r>
          </a:p>
        </p:txBody>
      </p:sp>
      <p:sp>
        <p:nvSpPr>
          <p:cNvPr id="8" name="Content Placeholder 2">
            <a:extLst>
              <a:ext uri="{FF2B5EF4-FFF2-40B4-BE49-F238E27FC236}">
                <a16:creationId xmlns:a16="http://schemas.microsoft.com/office/drawing/2014/main" id="{147D8179-2B6D-8648-870F-E4CAE0C00C41}"/>
              </a:ext>
            </a:extLst>
          </p:cNvPr>
          <p:cNvSpPr>
            <a:spLocks noGrp="1"/>
          </p:cNvSpPr>
          <p:nvPr>
            <p:ph idx="1"/>
          </p:nvPr>
        </p:nvSpPr>
        <p:spPr>
          <a:xfrm>
            <a:off x="609600" y="1676400"/>
            <a:ext cx="11023600" cy="464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99094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Footer Placeholder 4"/>
          <p:cNvSpPr>
            <a:spLocks noGrp="1"/>
          </p:cNvSpPr>
          <p:nvPr>
            <p:ph type="ftr" sz="quarter"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2EEF9554-40CF-4C96-BAB5-706298509BC1}" type="slidenum">
              <a:rPr lang="en-US" smtClean="0"/>
              <a:t>‹#›</a:t>
            </a:fld>
            <a:endParaRPr lang="en-US"/>
          </a:p>
        </p:txBody>
      </p:sp>
      <p:sp>
        <p:nvSpPr>
          <p:cNvPr id="7" name="Date Placeholder 6"/>
          <p:cNvSpPr>
            <a:spLocks noGrp="1"/>
          </p:cNvSpPr>
          <p:nvPr>
            <p:ph type="dt" sz="half" idx="12"/>
          </p:nvPr>
        </p:nvSpPr>
        <p:spPr/>
        <p:txBody>
          <a:bodyPr/>
          <a:lstStyle>
            <a:lvl1pPr>
              <a:defRPr/>
            </a:lvl1pPr>
          </a:lstStyle>
          <a:p>
            <a:fld id="{80D17680-6B38-4DA5-AF43-2E5D03B5F43D}" type="datetimeFigureOut">
              <a:rPr lang="en-US" smtClean="0"/>
              <a:t>4/9/18</a:t>
            </a:fld>
            <a:endParaRPr lang="en-US"/>
          </a:p>
        </p:txBody>
      </p:sp>
    </p:spTree>
    <p:extLst>
      <p:ext uri="{BB962C8B-B14F-4D97-AF65-F5344CB8AC3E}">
        <p14:creationId xmlns:p14="http://schemas.microsoft.com/office/powerpoint/2010/main" val="20011832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Footer Placeholder 4"/>
          <p:cNvSpPr>
            <a:spLocks noGrp="1"/>
          </p:cNvSpPr>
          <p:nvPr>
            <p:ph type="ftr" sz="quarter"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2EEF9554-40CF-4C96-BAB5-706298509BC1}" type="slidenum">
              <a:rPr lang="en-US" smtClean="0"/>
              <a:t>‹#›</a:t>
            </a:fld>
            <a:endParaRPr lang="en-US"/>
          </a:p>
        </p:txBody>
      </p:sp>
      <p:sp>
        <p:nvSpPr>
          <p:cNvPr id="7" name="Date Placeholder 6"/>
          <p:cNvSpPr>
            <a:spLocks noGrp="1"/>
          </p:cNvSpPr>
          <p:nvPr>
            <p:ph type="dt" sz="half" idx="12"/>
          </p:nvPr>
        </p:nvSpPr>
        <p:spPr/>
        <p:txBody>
          <a:bodyPr/>
          <a:lstStyle>
            <a:lvl1pPr>
              <a:defRPr/>
            </a:lvl1pPr>
          </a:lstStyle>
          <a:p>
            <a:fld id="{80D17680-6B38-4DA5-AF43-2E5D03B5F43D}" type="datetimeFigureOut">
              <a:rPr lang="en-US" smtClean="0"/>
              <a:t>4/9/18</a:t>
            </a:fld>
            <a:endParaRPr lang="en-US"/>
          </a:p>
        </p:txBody>
      </p:sp>
    </p:spTree>
    <p:extLst>
      <p:ext uri="{BB962C8B-B14F-4D97-AF65-F5344CB8AC3E}">
        <p14:creationId xmlns:p14="http://schemas.microsoft.com/office/powerpoint/2010/main" val="22714030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2EEF9554-40CF-4C96-BAB5-706298509BC1}" type="slidenum">
              <a:rPr lang="en-US" smtClean="0"/>
              <a:t>‹#›</a:t>
            </a:fld>
            <a:endParaRPr lang="en-US"/>
          </a:p>
        </p:txBody>
      </p:sp>
      <p:sp>
        <p:nvSpPr>
          <p:cNvPr id="6" name="Date Placeholder 5"/>
          <p:cNvSpPr>
            <a:spLocks noGrp="1"/>
          </p:cNvSpPr>
          <p:nvPr>
            <p:ph type="dt" sz="half" idx="12"/>
          </p:nvPr>
        </p:nvSpPr>
        <p:spPr/>
        <p:txBody>
          <a:bodyPr/>
          <a:lstStyle>
            <a:lvl1pPr>
              <a:defRPr/>
            </a:lvl1pPr>
          </a:lstStyle>
          <a:p>
            <a:fld id="{80D17680-6B38-4DA5-AF43-2E5D03B5F43D}" type="datetimeFigureOut">
              <a:rPr lang="en-US" smtClean="0"/>
              <a:t>4/9/18</a:t>
            </a:fld>
            <a:endParaRPr lang="en-US"/>
          </a:p>
        </p:txBody>
      </p:sp>
    </p:spTree>
    <p:extLst>
      <p:ext uri="{BB962C8B-B14F-4D97-AF65-F5344CB8AC3E}">
        <p14:creationId xmlns:p14="http://schemas.microsoft.com/office/powerpoint/2010/main" val="1523673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77301" y="609600"/>
            <a:ext cx="275590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1" y="609600"/>
            <a:ext cx="8064500" cy="57150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2EEF9554-40CF-4C96-BAB5-706298509BC1}" type="slidenum">
              <a:rPr lang="en-US" smtClean="0"/>
              <a:t>‹#›</a:t>
            </a:fld>
            <a:endParaRPr lang="en-US"/>
          </a:p>
        </p:txBody>
      </p:sp>
      <p:sp>
        <p:nvSpPr>
          <p:cNvPr id="6" name="Date Placeholder 5"/>
          <p:cNvSpPr>
            <a:spLocks noGrp="1"/>
          </p:cNvSpPr>
          <p:nvPr>
            <p:ph type="dt" sz="half" idx="12"/>
          </p:nvPr>
        </p:nvSpPr>
        <p:spPr/>
        <p:txBody>
          <a:bodyPr/>
          <a:lstStyle>
            <a:lvl1pPr>
              <a:defRPr/>
            </a:lvl1pPr>
          </a:lstStyle>
          <a:p>
            <a:fld id="{80D17680-6B38-4DA5-AF43-2E5D03B5F43D}" type="datetimeFigureOut">
              <a:rPr lang="en-US" smtClean="0"/>
              <a:t>4/9/18</a:t>
            </a:fld>
            <a:endParaRPr lang="en-US"/>
          </a:p>
        </p:txBody>
      </p:sp>
    </p:spTree>
    <p:extLst>
      <p:ext uri="{BB962C8B-B14F-4D97-AF65-F5344CB8AC3E}">
        <p14:creationId xmlns:p14="http://schemas.microsoft.com/office/powerpoint/2010/main" val="23580042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743200" y="609601"/>
            <a:ext cx="8026400" cy="487363"/>
          </a:xfrm>
        </p:spPr>
        <p:txBody>
          <a:bodyPr/>
          <a:lstStyle/>
          <a:p>
            <a:r>
              <a:rPr lang="en-US"/>
              <a:t>Click to edit Master title style</a:t>
            </a:r>
          </a:p>
        </p:txBody>
      </p:sp>
      <p:sp>
        <p:nvSpPr>
          <p:cNvPr id="3" name="Table Placeholder 2"/>
          <p:cNvSpPr>
            <a:spLocks noGrp="1"/>
          </p:cNvSpPr>
          <p:nvPr>
            <p:ph type="tbl" idx="1"/>
          </p:nvPr>
        </p:nvSpPr>
        <p:spPr>
          <a:xfrm>
            <a:off x="609600" y="1676400"/>
            <a:ext cx="11023600" cy="4648200"/>
          </a:xfrm>
        </p:spPr>
        <p:txBody>
          <a:bodyPr/>
          <a:lstStyle/>
          <a:p>
            <a:r>
              <a:rPr lang="en-US"/>
              <a:t>Click icon to add table</a:t>
            </a:r>
          </a:p>
        </p:txBody>
      </p:sp>
      <p:sp>
        <p:nvSpPr>
          <p:cNvPr id="4" name="Footer Placeholder 3"/>
          <p:cNvSpPr>
            <a:spLocks noGrp="1"/>
          </p:cNvSpPr>
          <p:nvPr>
            <p:ph type="ftr" sz="quarter" idx="10"/>
          </p:nvPr>
        </p:nvSpPr>
        <p:spPr>
          <a:xfrm>
            <a:off x="8737600" y="6553201"/>
            <a:ext cx="2844800" cy="244475"/>
          </a:xfrm>
        </p:spPr>
        <p:txBody>
          <a:bodyPr/>
          <a:lstStyle>
            <a:lvl1pPr>
              <a:defRPr/>
            </a:lvl1pPr>
          </a:lstStyle>
          <a:p>
            <a:endParaRPr lang="en-US"/>
          </a:p>
        </p:txBody>
      </p:sp>
      <p:sp>
        <p:nvSpPr>
          <p:cNvPr id="5" name="Slide Number Placeholder 4"/>
          <p:cNvSpPr>
            <a:spLocks noGrp="1"/>
          </p:cNvSpPr>
          <p:nvPr>
            <p:ph type="sldNum" sz="quarter" idx="11"/>
          </p:nvPr>
        </p:nvSpPr>
        <p:spPr>
          <a:xfrm>
            <a:off x="5588000" y="6534150"/>
            <a:ext cx="1117600" cy="261938"/>
          </a:xfrm>
        </p:spPr>
        <p:txBody>
          <a:bodyPr/>
          <a:lstStyle>
            <a:lvl1pPr>
              <a:defRPr/>
            </a:lvl1pPr>
          </a:lstStyle>
          <a:p>
            <a:fld id="{2EEF9554-40CF-4C96-BAB5-706298509BC1}" type="slidenum">
              <a:rPr lang="en-US" smtClean="0"/>
              <a:t>‹#›</a:t>
            </a:fld>
            <a:endParaRPr lang="en-US"/>
          </a:p>
        </p:txBody>
      </p:sp>
      <p:sp>
        <p:nvSpPr>
          <p:cNvPr id="6" name="Date Placeholder 5"/>
          <p:cNvSpPr>
            <a:spLocks noGrp="1"/>
          </p:cNvSpPr>
          <p:nvPr>
            <p:ph type="dt" sz="half" idx="12"/>
          </p:nvPr>
        </p:nvSpPr>
        <p:spPr>
          <a:xfrm>
            <a:off x="508000" y="6534150"/>
            <a:ext cx="2540000" cy="261938"/>
          </a:xfrm>
        </p:spPr>
        <p:txBody>
          <a:bodyPr/>
          <a:lstStyle>
            <a:lvl1pPr>
              <a:defRPr/>
            </a:lvl1pPr>
          </a:lstStyle>
          <a:p>
            <a:fld id="{80D17680-6B38-4DA5-AF43-2E5D03B5F43D}" type="datetimeFigureOut">
              <a:rPr lang="en-US" smtClean="0"/>
              <a:t>4/9/18</a:t>
            </a:fld>
            <a:endParaRPr lang="en-US"/>
          </a:p>
        </p:txBody>
      </p:sp>
    </p:spTree>
    <p:extLst>
      <p:ext uri="{BB962C8B-B14F-4D97-AF65-F5344CB8AC3E}">
        <p14:creationId xmlns:p14="http://schemas.microsoft.com/office/powerpoint/2010/main" val="22410634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8EA84-1845-C64D-AB6E-7B908306C35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CA4FB9-2614-2F40-BC8C-C5707E3D374D}"/>
              </a:ext>
            </a:extLst>
          </p:cNvPr>
          <p:cNvSpPr>
            <a:spLocks noGrp="1"/>
          </p:cNvSpPr>
          <p:nvPr>
            <p:ph type="dt" sz="half" idx="10"/>
          </p:nvPr>
        </p:nvSpPr>
        <p:spPr/>
        <p:txBody>
          <a:bodyPr/>
          <a:lstStyle>
            <a:lvl1pPr>
              <a:defRPr/>
            </a:lvl1pPr>
          </a:lstStyle>
          <a:p>
            <a:fld id="{80D17680-6B38-4DA5-AF43-2E5D03B5F43D}" type="datetimeFigureOut">
              <a:rPr lang="en-US" smtClean="0"/>
              <a:t>4/9/18</a:t>
            </a:fld>
            <a:endParaRPr lang="en-US"/>
          </a:p>
        </p:txBody>
      </p:sp>
      <p:sp>
        <p:nvSpPr>
          <p:cNvPr id="4" name="Footer Placeholder 3">
            <a:extLst>
              <a:ext uri="{FF2B5EF4-FFF2-40B4-BE49-F238E27FC236}">
                <a16:creationId xmlns:a16="http://schemas.microsoft.com/office/drawing/2014/main" id="{EAF78F86-C7F2-BB42-B05A-1767FFE2D3B6}"/>
              </a:ext>
            </a:extLst>
          </p:cNvPr>
          <p:cNvSpPr>
            <a:spLocks noGrp="1"/>
          </p:cNvSpPr>
          <p:nvPr>
            <p:ph type="ftr" sz="quarter" idx="11"/>
          </p:nvPr>
        </p:nvSpPr>
        <p:spPr/>
        <p:txBody>
          <a:bodyPr/>
          <a:lstStyle>
            <a:lvl1pPr>
              <a:defRPr/>
            </a:lvl1pPr>
          </a:lstStyle>
          <a:p>
            <a:endParaRPr lang="en-US"/>
          </a:p>
        </p:txBody>
      </p:sp>
      <p:sp>
        <p:nvSpPr>
          <p:cNvPr id="5" name="Slide Number Placeholder 4">
            <a:extLst>
              <a:ext uri="{FF2B5EF4-FFF2-40B4-BE49-F238E27FC236}">
                <a16:creationId xmlns:a16="http://schemas.microsoft.com/office/drawing/2014/main" id="{42039E8C-700C-6B49-93ED-C359D091C9DA}"/>
              </a:ext>
            </a:extLst>
          </p:cNvPr>
          <p:cNvSpPr>
            <a:spLocks noGrp="1"/>
          </p:cNvSpPr>
          <p:nvPr>
            <p:ph type="sldNum" sz="quarter" idx="12"/>
          </p:nvPr>
        </p:nvSpPr>
        <p:spPr/>
        <p:txBody>
          <a:bodyPr/>
          <a:lstStyle>
            <a:lvl1pPr>
              <a:defRPr/>
            </a:lvl1pPr>
          </a:lstStyle>
          <a:p>
            <a:fld id="{2EEF9554-40CF-4C96-BAB5-706298509BC1}" type="slidenum">
              <a:rPr lang="en-US" smtClean="0"/>
              <a:t>‹#›</a:t>
            </a:fld>
            <a:endParaRPr lang="en-US"/>
          </a:p>
        </p:txBody>
      </p:sp>
    </p:spTree>
    <p:extLst>
      <p:ext uri="{BB962C8B-B14F-4D97-AF65-F5344CB8AC3E}">
        <p14:creationId xmlns:p14="http://schemas.microsoft.com/office/powerpoint/2010/main" val="1852774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2EEF9554-40CF-4C96-BAB5-706298509BC1}" type="slidenum">
              <a:rPr lang="en-US" smtClean="0"/>
              <a:t>‹#›</a:t>
            </a:fld>
            <a:endParaRPr lang="en-US"/>
          </a:p>
        </p:txBody>
      </p:sp>
      <p:sp>
        <p:nvSpPr>
          <p:cNvPr id="6" name="Date Placeholder 5"/>
          <p:cNvSpPr>
            <a:spLocks noGrp="1"/>
          </p:cNvSpPr>
          <p:nvPr>
            <p:ph type="dt" sz="half" idx="12"/>
          </p:nvPr>
        </p:nvSpPr>
        <p:spPr/>
        <p:txBody>
          <a:bodyPr/>
          <a:lstStyle>
            <a:lvl1pPr>
              <a:defRPr/>
            </a:lvl1pPr>
          </a:lstStyle>
          <a:p>
            <a:fld id="{80D17680-6B38-4DA5-AF43-2E5D03B5F43D}" type="datetimeFigureOut">
              <a:rPr lang="en-US" smtClean="0"/>
              <a:t>4/9/18</a:t>
            </a:fld>
            <a:endParaRPr lang="en-US"/>
          </a:p>
        </p:txBody>
      </p:sp>
    </p:spTree>
    <p:extLst>
      <p:ext uri="{BB962C8B-B14F-4D97-AF65-F5344CB8AC3E}">
        <p14:creationId xmlns:p14="http://schemas.microsoft.com/office/powerpoint/2010/main" val="1951447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76400"/>
            <a:ext cx="54102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23000" y="1676400"/>
            <a:ext cx="54102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2EEF9554-40CF-4C96-BAB5-706298509BC1}" type="slidenum">
              <a:rPr lang="en-US" smtClean="0"/>
              <a:t>‹#›</a:t>
            </a:fld>
            <a:endParaRPr lang="en-US"/>
          </a:p>
        </p:txBody>
      </p:sp>
      <p:sp>
        <p:nvSpPr>
          <p:cNvPr id="7" name="Date Placeholder 6"/>
          <p:cNvSpPr>
            <a:spLocks noGrp="1"/>
          </p:cNvSpPr>
          <p:nvPr>
            <p:ph type="dt" sz="half" idx="12"/>
          </p:nvPr>
        </p:nvSpPr>
        <p:spPr/>
        <p:txBody>
          <a:bodyPr/>
          <a:lstStyle>
            <a:lvl1pPr>
              <a:defRPr/>
            </a:lvl1pPr>
          </a:lstStyle>
          <a:p>
            <a:fld id="{80D17680-6B38-4DA5-AF43-2E5D03B5F43D}" type="datetimeFigureOut">
              <a:rPr lang="en-US" smtClean="0"/>
              <a:t>4/9/18</a:t>
            </a:fld>
            <a:endParaRPr lang="en-US"/>
          </a:p>
        </p:txBody>
      </p:sp>
    </p:spTree>
    <p:extLst>
      <p:ext uri="{BB962C8B-B14F-4D97-AF65-F5344CB8AC3E}">
        <p14:creationId xmlns:p14="http://schemas.microsoft.com/office/powerpoint/2010/main" val="301999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0"/>
          </p:nvPr>
        </p:nvSpPr>
        <p:spPr/>
        <p:txBody>
          <a:bodyPr/>
          <a:lstStyle>
            <a:lvl1pPr>
              <a:defRPr/>
            </a:lvl1pPr>
          </a:lstStyle>
          <a:p>
            <a:endParaRPr lang="en-US"/>
          </a:p>
        </p:txBody>
      </p:sp>
      <p:sp>
        <p:nvSpPr>
          <p:cNvPr id="8" name="Slide Number Placeholder 7"/>
          <p:cNvSpPr>
            <a:spLocks noGrp="1"/>
          </p:cNvSpPr>
          <p:nvPr>
            <p:ph type="sldNum" sz="quarter" idx="11"/>
          </p:nvPr>
        </p:nvSpPr>
        <p:spPr/>
        <p:txBody>
          <a:bodyPr/>
          <a:lstStyle>
            <a:lvl1pPr>
              <a:defRPr/>
            </a:lvl1pPr>
          </a:lstStyle>
          <a:p>
            <a:fld id="{2EEF9554-40CF-4C96-BAB5-706298509BC1}" type="slidenum">
              <a:rPr lang="en-US" smtClean="0"/>
              <a:t>‹#›</a:t>
            </a:fld>
            <a:endParaRPr lang="en-US"/>
          </a:p>
        </p:txBody>
      </p:sp>
      <p:sp>
        <p:nvSpPr>
          <p:cNvPr id="9" name="Date Placeholder 8"/>
          <p:cNvSpPr>
            <a:spLocks noGrp="1"/>
          </p:cNvSpPr>
          <p:nvPr>
            <p:ph type="dt" sz="half" idx="12"/>
          </p:nvPr>
        </p:nvSpPr>
        <p:spPr/>
        <p:txBody>
          <a:bodyPr/>
          <a:lstStyle>
            <a:lvl1pPr>
              <a:defRPr/>
            </a:lvl1pPr>
          </a:lstStyle>
          <a:p>
            <a:fld id="{80D17680-6B38-4DA5-AF43-2E5D03B5F43D}" type="datetimeFigureOut">
              <a:rPr lang="en-US" smtClean="0"/>
              <a:t>4/9/18</a:t>
            </a:fld>
            <a:endParaRPr lang="en-US"/>
          </a:p>
        </p:txBody>
      </p:sp>
    </p:spTree>
    <p:extLst>
      <p:ext uri="{BB962C8B-B14F-4D97-AF65-F5344CB8AC3E}">
        <p14:creationId xmlns:p14="http://schemas.microsoft.com/office/powerpoint/2010/main" val="1519865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lvl1pPr>
              <a:defRPr/>
            </a:lvl1pPr>
          </a:lstStyle>
          <a:p>
            <a:endParaRPr lang="en-US"/>
          </a:p>
        </p:txBody>
      </p:sp>
      <p:sp>
        <p:nvSpPr>
          <p:cNvPr id="4" name="Slide Number Placeholder 3"/>
          <p:cNvSpPr>
            <a:spLocks noGrp="1"/>
          </p:cNvSpPr>
          <p:nvPr>
            <p:ph type="sldNum" sz="quarter" idx="11"/>
          </p:nvPr>
        </p:nvSpPr>
        <p:spPr/>
        <p:txBody>
          <a:bodyPr/>
          <a:lstStyle>
            <a:lvl1pPr>
              <a:defRPr/>
            </a:lvl1pPr>
          </a:lstStyle>
          <a:p>
            <a:fld id="{2EEF9554-40CF-4C96-BAB5-706298509BC1}" type="slidenum">
              <a:rPr lang="en-US" smtClean="0"/>
              <a:t>‹#›</a:t>
            </a:fld>
            <a:endParaRPr lang="en-US"/>
          </a:p>
        </p:txBody>
      </p:sp>
      <p:sp>
        <p:nvSpPr>
          <p:cNvPr id="5" name="Date Placeholder 4"/>
          <p:cNvSpPr>
            <a:spLocks noGrp="1"/>
          </p:cNvSpPr>
          <p:nvPr>
            <p:ph type="dt" sz="half" idx="12"/>
          </p:nvPr>
        </p:nvSpPr>
        <p:spPr/>
        <p:txBody>
          <a:bodyPr/>
          <a:lstStyle>
            <a:lvl1pPr>
              <a:defRPr/>
            </a:lvl1pPr>
          </a:lstStyle>
          <a:p>
            <a:fld id="{80D17680-6B38-4DA5-AF43-2E5D03B5F43D}" type="datetimeFigureOut">
              <a:rPr lang="en-US" smtClean="0"/>
              <a:t>4/9/18</a:t>
            </a:fld>
            <a:endParaRPr lang="en-US"/>
          </a:p>
        </p:txBody>
      </p:sp>
    </p:spTree>
    <p:extLst>
      <p:ext uri="{BB962C8B-B14F-4D97-AF65-F5344CB8AC3E}">
        <p14:creationId xmlns:p14="http://schemas.microsoft.com/office/powerpoint/2010/main" val="4839945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endParaRPr lang="en-US"/>
          </a:p>
        </p:txBody>
      </p:sp>
      <p:sp>
        <p:nvSpPr>
          <p:cNvPr id="3" name="Slide Number Placeholder 2"/>
          <p:cNvSpPr>
            <a:spLocks noGrp="1"/>
          </p:cNvSpPr>
          <p:nvPr>
            <p:ph type="sldNum" sz="quarter" idx="11"/>
          </p:nvPr>
        </p:nvSpPr>
        <p:spPr/>
        <p:txBody>
          <a:bodyPr/>
          <a:lstStyle>
            <a:lvl1pPr>
              <a:defRPr/>
            </a:lvl1pPr>
          </a:lstStyle>
          <a:p>
            <a:fld id="{2EEF9554-40CF-4C96-BAB5-706298509BC1}" type="slidenum">
              <a:rPr lang="en-US" smtClean="0"/>
              <a:t>‹#›</a:t>
            </a:fld>
            <a:endParaRPr lang="en-US"/>
          </a:p>
        </p:txBody>
      </p:sp>
      <p:sp>
        <p:nvSpPr>
          <p:cNvPr id="4" name="Date Placeholder 3"/>
          <p:cNvSpPr>
            <a:spLocks noGrp="1"/>
          </p:cNvSpPr>
          <p:nvPr>
            <p:ph type="dt" sz="half" idx="12"/>
          </p:nvPr>
        </p:nvSpPr>
        <p:spPr/>
        <p:txBody>
          <a:bodyPr/>
          <a:lstStyle>
            <a:lvl1pPr>
              <a:defRPr/>
            </a:lvl1pPr>
          </a:lstStyle>
          <a:p>
            <a:fld id="{80D17680-6B38-4DA5-AF43-2E5D03B5F43D}" type="datetimeFigureOut">
              <a:rPr lang="en-US" smtClean="0"/>
              <a:t>4/9/18</a:t>
            </a:fld>
            <a:endParaRPr lang="en-US"/>
          </a:p>
        </p:txBody>
      </p:sp>
    </p:spTree>
    <p:extLst>
      <p:ext uri="{BB962C8B-B14F-4D97-AF65-F5344CB8AC3E}">
        <p14:creationId xmlns:p14="http://schemas.microsoft.com/office/powerpoint/2010/main" val="1693788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Footer Placeholder 4"/>
          <p:cNvSpPr>
            <a:spLocks noGrp="1"/>
          </p:cNvSpPr>
          <p:nvPr>
            <p:ph type="ftr" sz="quarter"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2EEF9554-40CF-4C96-BAB5-706298509BC1}" type="slidenum">
              <a:rPr lang="en-US" smtClean="0"/>
              <a:t>‹#›</a:t>
            </a:fld>
            <a:endParaRPr lang="en-US"/>
          </a:p>
        </p:txBody>
      </p:sp>
      <p:sp>
        <p:nvSpPr>
          <p:cNvPr id="7" name="Date Placeholder 6"/>
          <p:cNvSpPr>
            <a:spLocks noGrp="1"/>
          </p:cNvSpPr>
          <p:nvPr>
            <p:ph type="dt" sz="half" idx="12"/>
          </p:nvPr>
        </p:nvSpPr>
        <p:spPr/>
        <p:txBody>
          <a:bodyPr/>
          <a:lstStyle>
            <a:lvl1pPr>
              <a:defRPr/>
            </a:lvl1pPr>
          </a:lstStyle>
          <a:p>
            <a:fld id="{80D17680-6B38-4DA5-AF43-2E5D03B5F43D}" type="datetimeFigureOut">
              <a:rPr lang="en-US" smtClean="0"/>
              <a:t>4/9/18</a:t>
            </a:fld>
            <a:endParaRPr lang="en-US"/>
          </a:p>
        </p:txBody>
      </p:sp>
    </p:spTree>
    <p:extLst>
      <p:ext uri="{BB962C8B-B14F-4D97-AF65-F5344CB8AC3E}">
        <p14:creationId xmlns:p14="http://schemas.microsoft.com/office/powerpoint/2010/main" val="1941780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Footer Placeholder 4"/>
          <p:cNvSpPr>
            <a:spLocks noGrp="1"/>
          </p:cNvSpPr>
          <p:nvPr>
            <p:ph type="ftr" sz="quarter"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2EEF9554-40CF-4C96-BAB5-706298509BC1}" type="slidenum">
              <a:rPr lang="en-US" smtClean="0"/>
              <a:t>‹#›</a:t>
            </a:fld>
            <a:endParaRPr lang="en-US"/>
          </a:p>
        </p:txBody>
      </p:sp>
      <p:sp>
        <p:nvSpPr>
          <p:cNvPr id="7" name="Date Placeholder 6"/>
          <p:cNvSpPr>
            <a:spLocks noGrp="1"/>
          </p:cNvSpPr>
          <p:nvPr>
            <p:ph type="dt" sz="half" idx="12"/>
          </p:nvPr>
        </p:nvSpPr>
        <p:spPr/>
        <p:txBody>
          <a:bodyPr/>
          <a:lstStyle>
            <a:lvl1pPr>
              <a:defRPr/>
            </a:lvl1pPr>
          </a:lstStyle>
          <a:p>
            <a:fld id="{80D17680-6B38-4DA5-AF43-2E5D03B5F43D}" type="datetimeFigureOut">
              <a:rPr lang="en-US" smtClean="0"/>
              <a:t>4/9/18</a:t>
            </a:fld>
            <a:endParaRPr lang="en-US"/>
          </a:p>
        </p:txBody>
      </p:sp>
    </p:spTree>
    <p:extLst>
      <p:ext uri="{BB962C8B-B14F-4D97-AF65-F5344CB8AC3E}">
        <p14:creationId xmlns:p14="http://schemas.microsoft.com/office/powerpoint/2010/main" val="408289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129" name="Oval 105"/>
          <p:cNvSpPr>
            <a:spLocks noChangeArrowheads="1"/>
          </p:cNvSpPr>
          <p:nvPr/>
        </p:nvSpPr>
        <p:spPr bwMode="gray">
          <a:xfrm>
            <a:off x="239185" y="0"/>
            <a:ext cx="9072033" cy="6858000"/>
          </a:xfrm>
          <a:prstGeom prst="ellipse">
            <a:avLst/>
          </a:prstGeom>
          <a:gradFill rotWithShape="1">
            <a:gsLst>
              <a:gs pos="0">
                <a:schemeClr val="bg2">
                  <a:alpha val="44000"/>
                </a:schemeClr>
              </a:gs>
              <a:gs pos="100000">
                <a:schemeClr val="bg2">
                  <a:gamma/>
                  <a:tint val="0"/>
                  <a:invGamma/>
                  <a:alpha val="0"/>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1130" name="Rectangle 106"/>
          <p:cNvSpPr>
            <a:spLocks noChangeArrowheads="1"/>
          </p:cNvSpPr>
          <p:nvPr/>
        </p:nvSpPr>
        <p:spPr bwMode="gray">
          <a:xfrm>
            <a:off x="0" y="549275"/>
            <a:ext cx="12192000" cy="647700"/>
          </a:xfrm>
          <a:prstGeom prst="rect">
            <a:avLst/>
          </a:prstGeom>
          <a:solidFill>
            <a:srgbClr val="F07D27"/>
          </a:solidFill>
          <a:ln>
            <a:noFill/>
          </a:ln>
          <a:effectLst/>
        </p:spPr>
        <p:txBody>
          <a:bodyPr wrap="none" anchor="ctr"/>
          <a:lstStyle/>
          <a:p>
            <a:endParaRPr lang="en-US" sz="1800"/>
          </a:p>
        </p:txBody>
      </p:sp>
      <p:sp>
        <p:nvSpPr>
          <p:cNvPr id="1027" name="Rectangle 3"/>
          <p:cNvSpPr>
            <a:spLocks noGrp="1" noChangeArrowheads="1"/>
          </p:cNvSpPr>
          <p:nvPr>
            <p:ph type="body" idx="1"/>
          </p:nvPr>
        </p:nvSpPr>
        <p:spPr bwMode="gray">
          <a:xfrm>
            <a:off x="609600" y="1676400"/>
            <a:ext cx="110236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29" name="Rectangle 5"/>
          <p:cNvSpPr>
            <a:spLocks noGrp="1" noChangeArrowheads="1"/>
          </p:cNvSpPr>
          <p:nvPr>
            <p:ph type="ftr" sz="quarter" idx="3"/>
          </p:nvPr>
        </p:nvSpPr>
        <p:spPr bwMode="gray">
          <a:xfrm>
            <a:off x="8737600" y="6553201"/>
            <a:ext cx="2844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b="0"/>
            </a:lvl1pPr>
          </a:lstStyle>
          <a:p>
            <a:endParaRPr lang="en-US"/>
          </a:p>
        </p:txBody>
      </p:sp>
      <p:sp>
        <p:nvSpPr>
          <p:cNvPr id="1030" name="Rectangle 6"/>
          <p:cNvSpPr>
            <a:spLocks noGrp="1" noChangeArrowheads="1"/>
          </p:cNvSpPr>
          <p:nvPr>
            <p:ph type="sldNum" sz="quarter" idx="4"/>
          </p:nvPr>
        </p:nvSpPr>
        <p:spPr bwMode="gray">
          <a:xfrm>
            <a:off x="5588000" y="6534150"/>
            <a:ext cx="1117600"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00" b="0"/>
            </a:lvl1pPr>
          </a:lstStyle>
          <a:p>
            <a:fld id="{2EEF9554-40CF-4C96-BAB5-706298509BC1}" type="slidenum">
              <a:rPr lang="en-US" smtClean="0"/>
              <a:t>‹#›</a:t>
            </a:fld>
            <a:endParaRPr lang="en-US"/>
          </a:p>
        </p:txBody>
      </p:sp>
      <p:sp>
        <p:nvSpPr>
          <p:cNvPr id="1026" name="Rectangle 2"/>
          <p:cNvSpPr>
            <a:spLocks noGrp="1" noChangeArrowheads="1"/>
          </p:cNvSpPr>
          <p:nvPr>
            <p:ph type="title"/>
          </p:nvPr>
        </p:nvSpPr>
        <p:spPr bwMode="gray">
          <a:xfrm>
            <a:off x="1524000" y="609601"/>
            <a:ext cx="8026400" cy="4873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Rectangle 4"/>
          <p:cNvSpPr>
            <a:spLocks noGrp="1" noChangeArrowheads="1"/>
          </p:cNvSpPr>
          <p:nvPr>
            <p:ph type="dt" sz="half" idx="2"/>
          </p:nvPr>
        </p:nvSpPr>
        <p:spPr bwMode="gray">
          <a:xfrm>
            <a:off x="508000" y="6534150"/>
            <a:ext cx="2540000"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b="0"/>
            </a:lvl1pPr>
          </a:lstStyle>
          <a:p>
            <a:fld id="{80D17680-6B38-4DA5-AF43-2E5D03B5F43D}" type="datetimeFigureOut">
              <a:rPr lang="en-US" smtClean="0"/>
              <a:t>4/9/18</a:t>
            </a:fld>
            <a:endParaRPr lang="en-US"/>
          </a:p>
        </p:txBody>
      </p:sp>
      <p:grpSp>
        <p:nvGrpSpPr>
          <p:cNvPr id="6" name="Group 5"/>
          <p:cNvGrpSpPr/>
          <p:nvPr/>
        </p:nvGrpSpPr>
        <p:grpSpPr>
          <a:xfrm>
            <a:off x="10363201" y="-88118"/>
            <a:ext cx="1674988" cy="1285093"/>
            <a:chOff x="7620000" y="-88118"/>
            <a:chExt cx="1256241" cy="1285093"/>
          </a:xfrm>
        </p:grpSpPr>
        <p:sp>
          <p:nvSpPr>
            <p:cNvPr id="5" name="Rectangle 4"/>
            <p:cNvSpPr/>
            <p:nvPr userDrawn="1"/>
          </p:nvSpPr>
          <p:spPr bwMode="auto">
            <a:xfrm>
              <a:off x="7620000" y="548975"/>
              <a:ext cx="1252800" cy="648000"/>
            </a:xfrm>
            <a:prstGeom prst="rect">
              <a:avLst/>
            </a:prstGeom>
            <a:solidFill>
              <a:schemeClr val="bg1"/>
            </a:solidFill>
            <a:ln w="9525"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pic>
          <p:nvPicPr>
            <p:cNvPr id="4" name="Picture 3"/>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7620000" y="-88118"/>
              <a:ext cx="1256241" cy="1256241"/>
            </a:xfrm>
            <a:prstGeom prst="rect">
              <a:avLst/>
            </a:prstGeom>
          </p:spPr>
        </p:pic>
      </p:grpSp>
    </p:spTree>
    <p:extLst>
      <p:ext uri="{BB962C8B-B14F-4D97-AF65-F5344CB8AC3E}">
        <p14:creationId xmlns:p14="http://schemas.microsoft.com/office/powerpoint/2010/main" val="4691809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Arial" charset="0"/>
        </a:defRPr>
      </a:lvl6pPr>
      <a:lvl7pPr marL="914400" algn="ctr" rtl="0" eaLnBrk="1" fontAlgn="base" hangingPunct="1">
        <a:spcBef>
          <a:spcPct val="0"/>
        </a:spcBef>
        <a:spcAft>
          <a:spcPct val="0"/>
        </a:spcAft>
        <a:defRPr sz="3200" b="1">
          <a:solidFill>
            <a:schemeClr val="bg1"/>
          </a:solidFill>
          <a:latin typeface="Arial" charset="0"/>
        </a:defRPr>
      </a:lvl7pPr>
      <a:lvl8pPr marL="1371600" algn="ctr" rtl="0" eaLnBrk="1" fontAlgn="base" hangingPunct="1">
        <a:spcBef>
          <a:spcPct val="0"/>
        </a:spcBef>
        <a:spcAft>
          <a:spcPct val="0"/>
        </a:spcAft>
        <a:defRPr sz="3200" b="1">
          <a:solidFill>
            <a:schemeClr val="bg1"/>
          </a:solidFill>
          <a:latin typeface="Arial" charset="0"/>
        </a:defRPr>
      </a:lvl8pPr>
      <a:lvl9pPr marL="1828800" algn="ctr" rtl="0" eaLnBrk="1" fontAlgn="base" hangingPunct="1">
        <a:spcBef>
          <a:spcPct val="0"/>
        </a:spcBef>
        <a:spcAft>
          <a:spcPct val="0"/>
        </a:spcAft>
        <a:defRPr sz="3200" b="1">
          <a:solidFill>
            <a:schemeClr val="bg1"/>
          </a:solidFill>
          <a:latin typeface="Arial" charset="0"/>
        </a:defRPr>
      </a:lvl9pPr>
    </p:titleStyle>
    <p:bodyStyle>
      <a:lvl1pPr marL="342900" indent="-342900" algn="l" rtl="0" eaLnBrk="1" fontAlgn="base" hangingPunct="1">
        <a:spcBef>
          <a:spcPct val="20000"/>
        </a:spcBef>
        <a:spcAft>
          <a:spcPct val="0"/>
        </a:spcAft>
        <a:buClr>
          <a:schemeClr val="tx2"/>
        </a:buClr>
        <a:buFont typeface="Wingdings" pitchFamily="2" charset="2"/>
        <a:buChar char="v"/>
        <a:defRPr sz="24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200">
          <a:solidFill>
            <a:schemeClr val="tx1"/>
          </a:solidFill>
          <a:latin typeface="+mn-lt"/>
        </a:defRPr>
      </a:lvl2pPr>
      <a:lvl3pPr marL="1143000" indent="-228600" algn="l" rtl="0" eaLnBrk="1" fontAlgn="base" hangingPunct="1">
        <a:spcBef>
          <a:spcPct val="20000"/>
        </a:spcBef>
        <a:spcAft>
          <a:spcPct val="0"/>
        </a:spcAft>
        <a:buClr>
          <a:schemeClr val="accent2"/>
        </a:buClr>
        <a:buChar char="•"/>
        <a:defRPr>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129" name="Oval 105"/>
          <p:cNvSpPr>
            <a:spLocks noChangeArrowheads="1"/>
          </p:cNvSpPr>
          <p:nvPr/>
        </p:nvSpPr>
        <p:spPr bwMode="gray">
          <a:xfrm>
            <a:off x="239185" y="0"/>
            <a:ext cx="9072033" cy="6858000"/>
          </a:xfrm>
          <a:prstGeom prst="ellipse">
            <a:avLst/>
          </a:prstGeom>
          <a:gradFill rotWithShape="1">
            <a:gsLst>
              <a:gs pos="0">
                <a:schemeClr val="bg2">
                  <a:alpha val="44000"/>
                </a:schemeClr>
              </a:gs>
              <a:gs pos="100000">
                <a:schemeClr val="bg2">
                  <a:gamma/>
                  <a:tint val="0"/>
                  <a:invGamma/>
                  <a:alpha val="0"/>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1130" name="Rectangle 106"/>
          <p:cNvSpPr>
            <a:spLocks noChangeArrowheads="1"/>
          </p:cNvSpPr>
          <p:nvPr/>
        </p:nvSpPr>
        <p:spPr bwMode="gray">
          <a:xfrm>
            <a:off x="0" y="549275"/>
            <a:ext cx="12192000" cy="647700"/>
          </a:xfrm>
          <a:prstGeom prst="rect">
            <a:avLst/>
          </a:prstGeom>
          <a:solidFill>
            <a:srgbClr val="F07D27"/>
          </a:solidFill>
          <a:ln>
            <a:noFill/>
          </a:ln>
          <a:effectLst/>
        </p:spPr>
        <p:txBody>
          <a:bodyPr wrap="none" anchor="ctr"/>
          <a:lstStyle/>
          <a:p>
            <a:endParaRPr lang="en-US" sz="1800"/>
          </a:p>
        </p:txBody>
      </p:sp>
      <p:sp>
        <p:nvSpPr>
          <p:cNvPr id="1027" name="Rectangle 3"/>
          <p:cNvSpPr>
            <a:spLocks noGrp="1" noChangeArrowheads="1"/>
          </p:cNvSpPr>
          <p:nvPr>
            <p:ph type="body" idx="1"/>
          </p:nvPr>
        </p:nvSpPr>
        <p:spPr bwMode="gray">
          <a:xfrm>
            <a:off x="609600" y="1676400"/>
            <a:ext cx="110236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29" name="Rectangle 5"/>
          <p:cNvSpPr>
            <a:spLocks noGrp="1" noChangeArrowheads="1"/>
          </p:cNvSpPr>
          <p:nvPr>
            <p:ph type="ftr" sz="quarter" idx="3"/>
          </p:nvPr>
        </p:nvSpPr>
        <p:spPr bwMode="gray">
          <a:xfrm>
            <a:off x="8737600" y="6553201"/>
            <a:ext cx="2844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b="0"/>
            </a:lvl1pPr>
          </a:lstStyle>
          <a:p>
            <a:endParaRPr lang="en-US"/>
          </a:p>
        </p:txBody>
      </p:sp>
      <p:sp>
        <p:nvSpPr>
          <p:cNvPr id="1030" name="Rectangle 6"/>
          <p:cNvSpPr>
            <a:spLocks noGrp="1" noChangeArrowheads="1"/>
          </p:cNvSpPr>
          <p:nvPr>
            <p:ph type="sldNum" sz="quarter" idx="4"/>
          </p:nvPr>
        </p:nvSpPr>
        <p:spPr bwMode="gray">
          <a:xfrm>
            <a:off x="5588000" y="6534150"/>
            <a:ext cx="1117600"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00" b="0"/>
            </a:lvl1pPr>
          </a:lstStyle>
          <a:p>
            <a:fld id="{2EEF9554-40CF-4C96-BAB5-706298509BC1}" type="slidenum">
              <a:rPr lang="en-US" smtClean="0"/>
              <a:t>‹#›</a:t>
            </a:fld>
            <a:endParaRPr lang="en-US"/>
          </a:p>
        </p:txBody>
      </p:sp>
      <p:sp>
        <p:nvSpPr>
          <p:cNvPr id="1026" name="Rectangle 2"/>
          <p:cNvSpPr>
            <a:spLocks noGrp="1" noChangeArrowheads="1"/>
          </p:cNvSpPr>
          <p:nvPr>
            <p:ph type="title"/>
          </p:nvPr>
        </p:nvSpPr>
        <p:spPr bwMode="gray">
          <a:xfrm>
            <a:off x="1524000" y="609601"/>
            <a:ext cx="8026400" cy="4873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Rectangle 4"/>
          <p:cNvSpPr>
            <a:spLocks noGrp="1" noChangeArrowheads="1"/>
          </p:cNvSpPr>
          <p:nvPr>
            <p:ph type="dt" sz="half" idx="2"/>
          </p:nvPr>
        </p:nvSpPr>
        <p:spPr bwMode="gray">
          <a:xfrm>
            <a:off x="508000" y="6534150"/>
            <a:ext cx="2540000"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b="0"/>
            </a:lvl1pPr>
          </a:lstStyle>
          <a:p>
            <a:fld id="{80D17680-6B38-4DA5-AF43-2E5D03B5F43D}" type="datetimeFigureOut">
              <a:rPr lang="en-US" smtClean="0"/>
              <a:t>4/9/18</a:t>
            </a:fld>
            <a:endParaRPr lang="en-US"/>
          </a:p>
        </p:txBody>
      </p:sp>
      <p:grpSp>
        <p:nvGrpSpPr>
          <p:cNvPr id="6" name="Group 5"/>
          <p:cNvGrpSpPr/>
          <p:nvPr/>
        </p:nvGrpSpPr>
        <p:grpSpPr>
          <a:xfrm>
            <a:off x="10363201" y="-88118"/>
            <a:ext cx="1674988" cy="1285093"/>
            <a:chOff x="7620000" y="-88118"/>
            <a:chExt cx="1256241" cy="1285093"/>
          </a:xfrm>
        </p:grpSpPr>
        <p:sp>
          <p:nvSpPr>
            <p:cNvPr id="5" name="Rectangle 4"/>
            <p:cNvSpPr/>
            <p:nvPr userDrawn="1"/>
          </p:nvSpPr>
          <p:spPr bwMode="auto">
            <a:xfrm>
              <a:off x="7620000" y="548975"/>
              <a:ext cx="1252800" cy="648000"/>
            </a:xfrm>
            <a:prstGeom prst="rect">
              <a:avLst/>
            </a:prstGeom>
            <a:solidFill>
              <a:schemeClr val="bg1"/>
            </a:solidFill>
            <a:ln w="9525"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pic>
          <p:nvPicPr>
            <p:cNvPr id="4" name="Picture 3"/>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7620000" y="-88118"/>
              <a:ext cx="1256241" cy="1256241"/>
            </a:xfrm>
            <a:prstGeom prst="rect">
              <a:avLst/>
            </a:prstGeom>
          </p:spPr>
        </p:pic>
      </p:grpSp>
    </p:spTree>
    <p:extLst>
      <p:ext uri="{BB962C8B-B14F-4D97-AF65-F5344CB8AC3E}">
        <p14:creationId xmlns:p14="http://schemas.microsoft.com/office/powerpoint/2010/main" val="4243906312"/>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91" r:id="rId12"/>
  </p:sldLayoutIdLst>
  <p:txStyles>
    <p:title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Arial" charset="0"/>
        </a:defRPr>
      </a:lvl6pPr>
      <a:lvl7pPr marL="914400" algn="ctr" rtl="0" eaLnBrk="1" fontAlgn="base" hangingPunct="1">
        <a:spcBef>
          <a:spcPct val="0"/>
        </a:spcBef>
        <a:spcAft>
          <a:spcPct val="0"/>
        </a:spcAft>
        <a:defRPr sz="3200" b="1">
          <a:solidFill>
            <a:schemeClr val="bg1"/>
          </a:solidFill>
          <a:latin typeface="Arial" charset="0"/>
        </a:defRPr>
      </a:lvl7pPr>
      <a:lvl8pPr marL="1371600" algn="ctr" rtl="0" eaLnBrk="1" fontAlgn="base" hangingPunct="1">
        <a:spcBef>
          <a:spcPct val="0"/>
        </a:spcBef>
        <a:spcAft>
          <a:spcPct val="0"/>
        </a:spcAft>
        <a:defRPr sz="3200" b="1">
          <a:solidFill>
            <a:schemeClr val="bg1"/>
          </a:solidFill>
          <a:latin typeface="Arial" charset="0"/>
        </a:defRPr>
      </a:lvl8pPr>
      <a:lvl9pPr marL="1828800" algn="ctr" rtl="0" eaLnBrk="1" fontAlgn="base" hangingPunct="1">
        <a:spcBef>
          <a:spcPct val="0"/>
        </a:spcBef>
        <a:spcAft>
          <a:spcPct val="0"/>
        </a:spcAft>
        <a:defRPr sz="3200" b="1">
          <a:solidFill>
            <a:schemeClr val="bg1"/>
          </a:solidFill>
          <a:latin typeface="Arial" charset="0"/>
        </a:defRPr>
      </a:lvl9pPr>
    </p:titleStyle>
    <p:bodyStyle>
      <a:lvl1pPr marL="342900" indent="-342900" algn="l" rtl="0" eaLnBrk="1" fontAlgn="base" hangingPunct="1">
        <a:spcBef>
          <a:spcPct val="20000"/>
        </a:spcBef>
        <a:spcAft>
          <a:spcPct val="0"/>
        </a:spcAft>
        <a:buClr>
          <a:schemeClr val="tx2"/>
        </a:buClr>
        <a:buFont typeface="Wingdings" pitchFamily="2" charset="2"/>
        <a:buChar char="v"/>
        <a:defRPr sz="24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200">
          <a:solidFill>
            <a:schemeClr val="tx1"/>
          </a:solidFill>
          <a:latin typeface="+mn-lt"/>
        </a:defRPr>
      </a:lvl2pPr>
      <a:lvl3pPr marL="1143000" indent="-228600" algn="l" rtl="0" eaLnBrk="1" fontAlgn="base" hangingPunct="1">
        <a:spcBef>
          <a:spcPct val="20000"/>
        </a:spcBef>
        <a:spcAft>
          <a:spcPct val="0"/>
        </a:spcAft>
        <a:buClr>
          <a:schemeClr val="accent2"/>
        </a:buClr>
        <a:buChar char="•"/>
        <a:defRPr>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11"/>
          <p:cNvSpPr txBox="1">
            <a:spLocks noChangeArrowheads="1"/>
          </p:cNvSpPr>
          <p:nvPr/>
        </p:nvSpPr>
        <p:spPr bwMode="auto">
          <a:xfrm>
            <a:off x="779489" y="4951752"/>
            <a:ext cx="1076293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3200" b="1" dirty="0">
                <a:solidFill>
                  <a:schemeClr val="bg1"/>
                </a:solidFill>
              </a:rPr>
              <a:t>ỨNG DỤNG CNTT TRONG XÃ HỘI HIỆN ĐẠI</a:t>
            </a:r>
          </a:p>
        </p:txBody>
      </p:sp>
    </p:spTree>
    <p:extLst>
      <p:ext uri="{BB962C8B-B14F-4D97-AF65-F5344CB8AC3E}">
        <p14:creationId xmlns:p14="http://schemas.microsoft.com/office/powerpoint/2010/main" val="244135328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B9F0E-9851-404B-8DA7-2C1FD3B20135}"/>
              </a:ext>
            </a:extLst>
          </p:cNvPr>
          <p:cNvSpPr>
            <a:spLocks noGrp="1"/>
          </p:cNvSpPr>
          <p:nvPr>
            <p:ph type="title"/>
          </p:nvPr>
        </p:nvSpPr>
        <p:spPr/>
        <p:txBody>
          <a:bodyPr/>
          <a:lstStyle/>
          <a:p>
            <a:r>
              <a:rPr lang="en-US" dirty="0" err="1"/>
              <a:t>Ứng</a:t>
            </a:r>
            <a:r>
              <a:rPr lang="en-US" dirty="0"/>
              <a:t> dung CNTT </a:t>
            </a:r>
            <a:r>
              <a:rPr lang="en-US" dirty="0" err="1"/>
              <a:t>trong</a:t>
            </a:r>
            <a:r>
              <a:rPr lang="en-US" dirty="0"/>
              <a:t> </a:t>
            </a:r>
            <a:r>
              <a:rPr lang="en-US" dirty="0" err="1"/>
              <a:t>đời</a:t>
            </a:r>
            <a:r>
              <a:rPr lang="en-US" dirty="0"/>
              <a:t> </a:t>
            </a:r>
            <a:r>
              <a:rPr lang="en-US" dirty="0" err="1"/>
              <a:t>sống</a:t>
            </a:r>
            <a:r>
              <a:rPr lang="en-US" dirty="0"/>
              <a:t> </a:t>
            </a:r>
            <a:r>
              <a:rPr lang="en-US" dirty="0" err="1"/>
              <a:t>xã</a:t>
            </a:r>
            <a:r>
              <a:rPr lang="en-US" dirty="0"/>
              <a:t> </a:t>
            </a:r>
            <a:r>
              <a:rPr lang="en-US" dirty="0" err="1"/>
              <a:t>hội</a:t>
            </a:r>
            <a:endParaRPr lang="en-US" dirty="0"/>
          </a:p>
        </p:txBody>
      </p:sp>
      <p:sp>
        <p:nvSpPr>
          <p:cNvPr id="3" name="Content Placeholder 2">
            <a:extLst>
              <a:ext uri="{FF2B5EF4-FFF2-40B4-BE49-F238E27FC236}">
                <a16:creationId xmlns:a16="http://schemas.microsoft.com/office/drawing/2014/main" id="{D274A917-5B1E-654F-A057-DE4D84AE741B}"/>
              </a:ext>
            </a:extLst>
          </p:cNvPr>
          <p:cNvSpPr>
            <a:spLocks noGrp="1"/>
          </p:cNvSpPr>
          <p:nvPr>
            <p:ph idx="1"/>
          </p:nvPr>
        </p:nvSpPr>
        <p:spPr/>
        <p:txBody>
          <a:bodyPr/>
          <a:lstStyle/>
          <a:p>
            <a:r>
              <a:rPr lang="en-US" dirty="0" err="1"/>
              <a:t>Ứng</a:t>
            </a:r>
            <a:r>
              <a:rPr lang="en-US" dirty="0"/>
              <a:t> </a:t>
            </a:r>
            <a:r>
              <a:rPr lang="en-US" dirty="0" err="1"/>
              <a:t>dụng</a:t>
            </a:r>
            <a:r>
              <a:rPr lang="en-US" dirty="0"/>
              <a:t> CNTT </a:t>
            </a:r>
            <a:r>
              <a:rPr lang="en-US" dirty="0" err="1"/>
              <a:t>trong</a:t>
            </a:r>
            <a:r>
              <a:rPr lang="en-US" dirty="0"/>
              <a:t> </a:t>
            </a:r>
            <a:r>
              <a:rPr lang="en-US" dirty="0" err="1"/>
              <a:t>Giải</a:t>
            </a:r>
            <a:r>
              <a:rPr lang="en-US" dirty="0"/>
              <a:t> </a:t>
            </a:r>
            <a:r>
              <a:rPr lang="en-US" dirty="0" err="1"/>
              <a:t>trí</a:t>
            </a:r>
            <a:endParaRPr lang="en-US" dirty="0"/>
          </a:p>
          <a:p>
            <a:endParaRPr lang="en-US" dirty="0"/>
          </a:p>
        </p:txBody>
      </p:sp>
      <p:pic>
        <p:nvPicPr>
          <p:cNvPr id="4" name="Picture 3">
            <a:extLst>
              <a:ext uri="{FF2B5EF4-FFF2-40B4-BE49-F238E27FC236}">
                <a16:creationId xmlns:a16="http://schemas.microsoft.com/office/drawing/2014/main" id="{2BCD3544-F4BA-0740-A177-DFC8D32C6B2C}"/>
              </a:ext>
            </a:extLst>
          </p:cNvPr>
          <p:cNvPicPr>
            <a:picLocks noChangeAspect="1"/>
          </p:cNvPicPr>
          <p:nvPr/>
        </p:nvPicPr>
        <p:blipFill>
          <a:blip r:embed="rId2"/>
          <a:stretch>
            <a:fillRect/>
          </a:stretch>
        </p:blipFill>
        <p:spPr>
          <a:xfrm>
            <a:off x="6043613" y="2809875"/>
            <a:ext cx="4826000" cy="3358896"/>
          </a:xfrm>
          <a:prstGeom prst="rect">
            <a:avLst/>
          </a:prstGeom>
        </p:spPr>
      </p:pic>
      <p:pic>
        <p:nvPicPr>
          <p:cNvPr id="5" name="Picture 4">
            <a:extLst>
              <a:ext uri="{FF2B5EF4-FFF2-40B4-BE49-F238E27FC236}">
                <a16:creationId xmlns:a16="http://schemas.microsoft.com/office/drawing/2014/main" id="{908C921C-BFB7-0A4F-A7B1-97FECAAA9050}"/>
              </a:ext>
            </a:extLst>
          </p:cNvPr>
          <p:cNvPicPr>
            <a:picLocks noChangeAspect="1"/>
          </p:cNvPicPr>
          <p:nvPr/>
        </p:nvPicPr>
        <p:blipFill>
          <a:blip r:embed="rId3"/>
          <a:stretch>
            <a:fillRect/>
          </a:stretch>
        </p:blipFill>
        <p:spPr>
          <a:xfrm>
            <a:off x="984249" y="2406522"/>
            <a:ext cx="4668237" cy="2794127"/>
          </a:xfrm>
          <a:prstGeom prst="rect">
            <a:avLst/>
          </a:prstGeom>
        </p:spPr>
      </p:pic>
    </p:spTree>
    <p:extLst>
      <p:ext uri="{BB962C8B-B14F-4D97-AF65-F5344CB8AC3E}">
        <p14:creationId xmlns:p14="http://schemas.microsoft.com/office/powerpoint/2010/main" val="3299799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2984E-AAC8-C54A-AD72-D7EEA312AD4E}"/>
              </a:ext>
            </a:extLst>
          </p:cNvPr>
          <p:cNvSpPr>
            <a:spLocks noGrp="1"/>
          </p:cNvSpPr>
          <p:nvPr>
            <p:ph type="title"/>
          </p:nvPr>
        </p:nvSpPr>
        <p:spPr/>
        <p:txBody>
          <a:bodyPr/>
          <a:lstStyle/>
          <a:p>
            <a:r>
              <a:rPr lang="en-US" dirty="0" err="1"/>
              <a:t>Nghề</a:t>
            </a:r>
            <a:r>
              <a:rPr lang="en-US" dirty="0"/>
              <a:t> </a:t>
            </a:r>
            <a:r>
              <a:rPr lang="en-US" dirty="0" err="1"/>
              <a:t>Lập</a:t>
            </a:r>
            <a:r>
              <a:rPr lang="en-US" dirty="0"/>
              <a:t> </a:t>
            </a:r>
            <a:r>
              <a:rPr lang="en-US" dirty="0" err="1"/>
              <a:t>trình</a:t>
            </a:r>
            <a:endParaRPr lang="en-US" dirty="0"/>
          </a:p>
        </p:txBody>
      </p:sp>
      <p:sp>
        <p:nvSpPr>
          <p:cNvPr id="3" name="Content Placeholder 2">
            <a:extLst>
              <a:ext uri="{FF2B5EF4-FFF2-40B4-BE49-F238E27FC236}">
                <a16:creationId xmlns:a16="http://schemas.microsoft.com/office/drawing/2014/main" id="{FCA6510F-2EF4-1848-9D04-48CF25BEB490}"/>
              </a:ext>
            </a:extLst>
          </p:cNvPr>
          <p:cNvSpPr>
            <a:spLocks noGrp="1"/>
          </p:cNvSpPr>
          <p:nvPr>
            <p:ph idx="1"/>
          </p:nvPr>
        </p:nvSpPr>
        <p:spPr/>
        <p:txBody>
          <a:bodyPr/>
          <a:lstStyle/>
          <a:p>
            <a:r>
              <a:rPr lang="en-US" b="1" dirty="0" err="1">
                <a:solidFill>
                  <a:schemeClr val="tx2">
                    <a:lumMod val="60000"/>
                    <a:lumOff val="40000"/>
                  </a:schemeClr>
                </a:solidFill>
              </a:rPr>
              <a:t>Ngôn</a:t>
            </a:r>
            <a:r>
              <a:rPr lang="en-US" b="1" dirty="0">
                <a:solidFill>
                  <a:schemeClr val="tx2">
                    <a:lumMod val="60000"/>
                    <a:lumOff val="40000"/>
                  </a:schemeClr>
                </a:solidFill>
              </a:rPr>
              <a:t> </a:t>
            </a:r>
            <a:r>
              <a:rPr lang="en-US" b="1" dirty="0" err="1">
                <a:solidFill>
                  <a:schemeClr val="tx2">
                    <a:lumMod val="60000"/>
                    <a:lumOff val="40000"/>
                  </a:schemeClr>
                </a:solidFill>
              </a:rPr>
              <a:t>ngữ</a:t>
            </a:r>
            <a:r>
              <a:rPr lang="en-US" b="1" dirty="0">
                <a:solidFill>
                  <a:schemeClr val="tx2">
                    <a:lumMod val="60000"/>
                    <a:lumOff val="40000"/>
                  </a:schemeClr>
                </a:solidFill>
              </a:rPr>
              <a:t> </a:t>
            </a:r>
            <a:r>
              <a:rPr lang="en-US" b="1" dirty="0" err="1">
                <a:solidFill>
                  <a:schemeClr val="tx2">
                    <a:lumMod val="60000"/>
                    <a:lumOff val="40000"/>
                  </a:schemeClr>
                </a:solidFill>
              </a:rPr>
              <a:t>lập</a:t>
            </a:r>
            <a:r>
              <a:rPr lang="en-US" b="1" dirty="0">
                <a:solidFill>
                  <a:schemeClr val="tx2">
                    <a:lumMod val="60000"/>
                    <a:lumOff val="40000"/>
                  </a:schemeClr>
                </a:solidFill>
              </a:rPr>
              <a:t> </a:t>
            </a:r>
            <a:r>
              <a:rPr lang="en-US" b="1" dirty="0" err="1">
                <a:solidFill>
                  <a:schemeClr val="tx2">
                    <a:lumMod val="60000"/>
                    <a:lumOff val="40000"/>
                  </a:schemeClr>
                </a:solidFill>
              </a:rPr>
              <a:t>trình</a:t>
            </a:r>
            <a:endParaRPr lang="en-US" b="1" dirty="0">
              <a:solidFill>
                <a:schemeClr val="tx2">
                  <a:lumMod val="60000"/>
                  <a:lumOff val="40000"/>
                </a:schemeClr>
              </a:solidFill>
            </a:endParaRPr>
          </a:p>
          <a:p>
            <a:pPr marL="0" indent="0">
              <a:buNone/>
            </a:pPr>
            <a:r>
              <a:rPr lang="vi-VN" dirty="0"/>
              <a:t>Là ngôn ngữ dùng để diễn tả các bước thực hiện bài toán sao cho máy tính hiểu và thực hiện được. Có thể chia thành 3 loại:</a:t>
            </a:r>
          </a:p>
          <a:p>
            <a:pPr lvl="1"/>
            <a:r>
              <a:rPr lang="vi-VN" b="1" u="sng" dirty="0"/>
              <a:t>Ngôn ngữ máy</a:t>
            </a:r>
            <a:r>
              <a:rPr lang="vi-VN" dirty="0"/>
              <a:t>: Các lệnh được mã hóa bằng các kí hiệu 0 – 1. Chương trình được viết trên ngôn ngữ máy có thể được nạp vào bộ nhớ và thực hiện ngay.</a:t>
            </a:r>
          </a:p>
          <a:p>
            <a:pPr lvl="1"/>
            <a:r>
              <a:rPr lang="vi-VN" b="1" u="sng" dirty="0"/>
              <a:t>Hợp ngữ</a:t>
            </a:r>
            <a:r>
              <a:rPr lang="vi-VN" dirty="0"/>
              <a:t>: là một ngôn ngữ lập trình bậc thấp dùng để viết các chương trình máy tính. Cách dùng các thuật nhớ (mnemonics) thân thiện để viết chương trình đã thay thế cách lập trình trực tiếp lên máy tính bằng mã máy dạng số (numeric machine code).</a:t>
            </a:r>
          </a:p>
          <a:p>
            <a:pPr lvl="1"/>
            <a:r>
              <a:rPr lang="vi-VN" b="1" u="sng" dirty="0"/>
              <a:t>Ngôn ngữ lập trình bậc cao</a:t>
            </a:r>
            <a:r>
              <a:rPr lang="vi-VN" dirty="0"/>
              <a:t>: Các lệnh được mã hóa bằng một ngôn ngữ gần với ngôn ngữ Tiếng Anh. Chương trình viết trên ngôn ngữ bậc cao phải được chuyển đổi thành chương trình trên ngôn ngữ máy mới có thể  thực hiện được, gọi là chương trình dịch.</a:t>
            </a:r>
            <a:endParaRPr lang="en-US" dirty="0"/>
          </a:p>
        </p:txBody>
      </p:sp>
    </p:spTree>
    <p:extLst>
      <p:ext uri="{BB962C8B-B14F-4D97-AF65-F5344CB8AC3E}">
        <p14:creationId xmlns:p14="http://schemas.microsoft.com/office/powerpoint/2010/main" val="2318569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2984E-AAC8-C54A-AD72-D7EEA312AD4E}"/>
              </a:ext>
            </a:extLst>
          </p:cNvPr>
          <p:cNvSpPr>
            <a:spLocks noGrp="1"/>
          </p:cNvSpPr>
          <p:nvPr>
            <p:ph type="title"/>
          </p:nvPr>
        </p:nvSpPr>
        <p:spPr/>
        <p:txBody>
          <a:bodyPr/>
          <a:lstStyle/>
          <a:p>
            <a:r>
              <a:rPr lang="en-US" dirty="0" err="1"/>
              <a:t>Nghề</a:t>
            </a:r>
            <a:r>
              <a:rPr lang="en-US" dirty="0"/>
              <a:t> </a:t>
            </a:r>
            <a:r>
              <a:rPr lang="en-US" dirty="0" err="1"/>
              <a:t>Lập</a:t>
            </a:r>
            <a:r>
              <a:rPr lang="en-US" dirty="0"/>
              <a:t> </a:t>
            </a:r>
            <a:r>
              <a:rPr lang="en-US" dirty="0" err="1"/>
              <a:t>trình</a:t>
            </a:r>
            <a:endParaRPr lang="en-US" dirty="0"/>
          </a:p>
        </p:txBody>
      </p:sp>
      <p:sp>
        <p:nvSpPr>
          <p:cNvPr id="3" name="Content Placeholder 2">
            <a:extLst>
              <a:ext uri="{FF2B5EF4-FFF2-40B4-BE49-F238E27FC236}">
                <a16:creationId xmlns:a16="http://schemas.microsoft.com/office/drawing/2014/main" id="{FCA6510F-2EF4-1848-9D04-48CF25BEB490}"/>
              </a:ext>
            </a:extLst>
          </p:cNvPr>
          <p:cNvSpPr>
            <a:spLocks noGrp="1"/>
          </p:cNvSpPr>
          <p:nvPr>
            <p:ph idx="1"/>
          </p:nvPr>
        </p:nvSpPr>
        <p:spPr/>
        <p:txBody>
          <a:bodyPr/>
          <a:lstStyle/>
          <a:p>
            <a:r>
              <a:rPr lang="en-US" b="1" dirty="0" err="1">
                <a:solidFill>
                  <a:schemeClr val="tx2">
                    <a:lumMod val="60000"/>
                    <a:lumOff val="40000"/>
                  </a:schemeClr>
                </a:solidFill>
              </a:rPr>
              <a:t>Lập</a:t>
            </a:r>
            <a:r>
              <a:rPr lang="en-US" b="1" dirty="0">
                <a:solidFill>
                  <a:schemeClr val="tx2">
                    <a:lumMod val="60000"/>
                    <a:lumOff val="40000"/>
                  </a:schemeClr>
                </a:solidFill>
              </a:rPr>
              <a:t> </a:t>
            </a:r>
            <a:r>
              <a:rPr lang="en-US" b="1" dirty="0" err="1">
                <a:solidFill>
                  <a:schemeClr val="tx2">
                    <a:lumMod val="60000"/>
                    <a:lumOff val="40000"/>
                  </a:schemeClr>
                </a:solidFill>
              </a:rPr>
              <a:t>trình</a:t>
            </a:r>
            <a:endParaRPr lang="en-US" b="1" dirty="0">
              <a:solidFill>
                <a:schemeClr val="tx2">
                  <a:lumMod val="60000"/>
                  <a:lumOff val="40000"/>
                </a:schemeClr>
              </a:solidFill>
            </a:endParaRPr>
          </a:p>
          <a:p>
            <a:pPr marL="0" indent="0">
              <a:buNone/>
            </a:pPr>
            <a:r>
              <a:rPr lang="en-US" dirty="0" err="1"/>
              <a:t>Lập</a:t>
            </a:r>
            <a:r>
              <a:rPr lang="en-US" dirty="0"/>
              <a:t> </a:t>
            </a:r>
            <a:r>
              <a:rPr lang="en-US" dirty="0" err="1"/>
              <a:t>trình</a:t>
            </a:r>
            <a:r>
              <a:rPr lang="en-US" dirty="0"/>
              <a:t> </a:t>
            </a:r>
            <a:r>
              <a:rPr lang="en-US" dirty="0" err="1"/>
              <a:t>là</a:t>
            </a:r>
            <a:r>
              <a:rPr lang="en-US" dirty="0"/>
              <a:t> </a:t>
            </a:r>
            <a:r>
              <a:rPr lang="en-US" dirty="0" err="1"/>
              <a:t>việc</a:t>
            </a:r>
            <a:r>
              <a:rPr lang="en-US" dirty="0"/>
              <a:t> </a:t>
            </a:r>
            <a:r>
              <a:rPr lang="en-US" dirty="0" err="1"/>
              <a:t>sử</a:t>
            </a:r>
            <a:r>
              <a:rPr lang="en-US" dirty="0"/>
              <a:t> </a:t>
            </a:r>
            <a:r>
              <a:rPr lang="en-US" dirty="0" err="1"/>
              <a:t>dụng</a:t>
            </a:r>
            <a:r>
              <a:rPr lang="en-US" dirty="0"/>
              <a:t> </a:t>
            </a:r>
            <a:r>
              <a:rPr lang="en-US" dirty="0" err="1"/>
              <a:t>dữ</a:t>
            </a:r>
            <a:r>
              <a:rPr lang="en-US" dirty="0"/>
              <a:t> </a:t>
            </a:r>
            <a:r>
              <a:rPr lang="en-US" dirty="0" err="1"/>
              <a:t>liệu</a:t>
            </a:r>
            <a:r>
              <a:rPr lang="en-US" dirty="0"/>
              <a:t> </a:t>
            </a:r>
            <a:r>
              <a:rPr lang="en-US" dirty="0" err="1"/>
              <a:t>đầu</a:t>
            </a:r>
            <a:r>
              <a:rPr lang="en-US" dirty="0"/>
              <a:t> </a:t>
            </a:r>
            <a:r>
              <a:rPr lang="en-US" dirty="0" err="1"/>
              <a:t>vào</a:t>
            </a:r>
            <a:r>
              <a:rPr lang="en-US" dirty="0"/>
              <a:t> </a:t>
            </a:r>
            <a:r>
              <a:rPr lang="en-US" dirty="0" err="1"/>
              <a:t>và</a:t>
            </a:r>
            <a:r>
              <a:rPr lang="en-US" dirty="0"/>
              <a:t> </a:t>
            </a:r>
            <a:r>
              <a:rPr lang="en-US" dirty="0" err="1"/>
              <a:t>các</a:t>
            </a:r>
            <a:r>
              <a:rPr lang="en-US" dirty="0"/>
              <a:t> </a:t>
            </a:r>
            <a:r>
              <a:rPr lang="en-US" dirty="0" err="1"/>
              <a:t>lệnh</a:t>
            </a:r>
            <a:r>
              <a:rPr lang="en-US" dirty="0"/>
              <a:t> </a:t>
            </a:r>
            <a:r>
              <a:rPr lang="en-US" dirty="0" err="1"/>
              <a:t>của</a:t>
            </a:r>
            <a:r>
              <a:rPr lang="en-US" dirty="0"/>
              <a:t> </a:t>
            </a:r>
            <a:r>
              <a:rPr lang="en-US" dirty="0" err="1"/>
              <a:t>ngôn</a:t>
            </a:r>
            <a:r>
              <a:rPr lang="en-US" dirty="0"/>
              <a:t> </a:t>
            </a:r>
            <a:r>
              <a:rPr lang="en-US" dirty="0" err="1"/>
              <a:t>ngữ</a:t>
            </a:r>
            <a:r>
              <a:rPr lang="en-US" dirty="0"/>
              <a:t> </a:t>
            </a:r>
            <a:r>
              <a:rPr lang="en-US" dirty="0" err="1"/>
              <a:t>lập</a:t>
            </a:r>
            <a:r>
              <a:rPr lang="en-US" dirty="0"/>
              <a:t> </a:t>
            </a:r>
            <a:r>
              <a:rPr lang="en-US" dirty="0" err="1"/>
              <a:t>trình</a:t>
            </a:r>
            <a:r>
              <a:rPr lang="en-US" dirty="0"/>
              <a:t> </a:t>
            </a:r>
            <a:r>
              <a:rPr lang="en-US" dirty="0" err="1"/>
              <a:t>cụ</a:t>
            </a:r>
            <a:r>
              <a:rPr lang="en-US" dirty="0"/>
              <a:t> </a:t>
            </a:r>
            <a:r>
              <a:rPr lang="en-US" dirty="0" err="1"/>
              <a:t>thể</a:t>
            </a:r>
            <a:r>
              <a:rPr lang="en-US" dirty="0"/>
              <a:t> </a:t>
            </a:r>
            <a:r>
              <a:rPr lang="en-US" dirty="0" err="1"/>
              <a:t>để</a:t>
            </a:r>
            <a:r>
              <a:rPr lang="en-US" dirty="0"/>
              <a:t> </a:t>
            </a:r>
            <a:r>
              <a:rPr lang="en-US" dirty="0" err="1"/>
              <a:t>tính</a:t>
            </a:r>
            <a:r>
              <a:rPr lang="en-US" dirty="0"/>
              <a:t> </a:t>
            </a:r>
            <a:r>
              <a:rPr lang="en-US" dirty="0" err="1"/>
              <a:t>toán</a:t>
            </a:r>
            <a:r>
              <a:rPr lang="en-US" dirty="0"/>
              <a:t>, </a:t>
            </a:r>
            <a:r>
              <a:rPr lang="en-US" dirty="0" err="1"/>
              <a:t>diễn</a:t>
            </a:r>
            <a:r>
              <a:rPr lang="en-US" dirty="0"/>
              <a:t> </a:t>
            </a:r>
            <a:r>
              <a:rPr lang="en-US" dirty="0" err="1"/>
              <a:t>đạt</a:t>
            </a:r>
            <a:r>
              <a:rPr lang="en-US" dirty="0"/>
              <a:t> </a:t>
            </a:r>
            <a:r>
              <a:rPr lang="en-US" dirty="0" err="1"/>
              <a:t>các</a:t>
            </a:r>
            <a:r>
              <a:rPr lang="en-US" dirty="0"/>
              <a:t> </a:t>
            </a:r>
            <a:r>
              <a:rPr lang="en-US" dirty="0" err="1"/>
              <a:t>thao</a:t>
            </a:r>
            <a:r>
              <a:rPr lang="en-US" dirty="0"/>
              <a:t> </a:t>
            </a:r>
            <a:r>
              <a:rPr lang="en-US" dirty="0" err="1"/>
              <a:t>tác</a:t>
            </a:r>
            <a:r>
              <a:rPr lang="en-US" dirty="0"/>
              <a:t> </a:t>
            </a:r>
            <a:r>
              <a:rPr lang="en-US" dirty="0" err="1"/>
              <a:t>của</a:t>
            </a:r>
            <a:r>
              <a:rPr lang="en-US" dirty="0"/>
              <a:t> </a:t>
            </a:r>
            <a:r>
              <a:rPr lang="en-US" dirty="0" err="1"/>
              <a:t>thuật</a:t>
            </a:r>
            <a:r>
              <a:rPr lang="en-US" dirty="0"/>
              <a:t> </a:t>
            </a:r>
            <a:r>
              <a:rPr lang="en-US" dirty="0" err="1"/>
              <a:t>toán</a:t>
            </a:r>
            <a:r>
              <a:rPr lang="en-US" dirty="0"/>
              <a:t> </a:t>
            </a:r>
            <a:r>
              <a:rPr lang="en-US" dirty="0" err="1"/>
              <a:t>để</a:t>
            </a:r>
            <a:r>
              <a:rPr lang="en-US" dirty="0"/>
              <a:t> </a:t>
            </a:r>
            <a:r>
              <a:rPr lang="en-US" dirty="0" err="1"/>
              <a:t>mô</a:t>
            </a:r>
            <a:r>
              <a:rPr lang="en-US" dirty="0"/>
              <a:t> </a:t>
            </a:r>
            <a:r>
              <a:rPr lang="en-US" dirty="0" err="1"/>
              <a:t>tả</a:t>
            </a:r>
            <a:r>
              <a:rPr lang="en-US" dirty="0"/>
              <a:t> </a:t>
            </a:r>
            <a:r>
              <a:rPr lang="en-US" dirty="0" err="1"/>
              <a:t>dữ</a:t>
            </a:r>
            <a:r>
              <a:rPr lang="en-US" dirty="0"/>
              <a:t> </a:t>
            </a:r>
            <a:r>
              <a:rPr lang="en-US" dirty="0" err="1"/>
              <a:t>liệu</a:t>
            </a:r>
            <a:r>
              <a:rPr lang="en-US" dirty="0"/>
              <a:t> </a:t>
            </a:r>
            <a:r>
              <a:rPr lang="en-US" dirty="0" err="1"/>
              <a:t>đầu</a:t>
            </a:r>
            <a:r>
              <a:rPr lang="en-US" dirty="0"/>
              <a:t> </a:t>
            </a:r>
            <a:r>
              <a:rPr lang="en-US" dirty="0" err="1"/>
              <a:t>ra.</a:t>
            </a:r>
            <a:endParaRPr lang="en-US" dirty="0"/>
          </a:p>
        </p:txBody>
      </p:sp>
    </p:spTree>
    <p:extLst>
      <p:ext uri="{BB962C8B-B14F-4D97-AF65-F5344CB8AC3E}">
        <p14:creationId xmlns:p14="http://schemas.microsoft.com/office/powerpoint/2010/main" val="2434331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2984E-AAC8-C54A-AD72-D7EEA312AD4E}"/>
              </a:ext>
            </a:extLst>
          </p:cNvPr>
          <p:cNvSpPr>
            <a:spLocks noGrp="1"/>
          </p:cNvSpPr>
          <p:nvPr>
            <p:ph type="title"/>
          </p:nvPr>
        </p:nvSpPr>
        <p:spPr/>
        <p:txBody>
          <a:bodyPr/>
          <a:lstStyle/>
          <a:p>
            <a:r>
              <a:rPr lang="en-US" dirty="0" err="1"/>
              <a:t>Nghề</a:t>
            </a:r>
            <a:r>
              <a:rPr lang="en-US" dirty="0"/>
              <a:t> </a:t>
            </a:r>
            <a:r>
              <a:rPr lang="en-US" dirty="0" err="1"/>
              <a:t>Lập</a:t>
            </a:r>
            <a:r>
              <a:rPr lang="en-US" dirty="0"/>
              <a:t> </a:t>
            </a:r>
            <a:r>
              <a:rPr lang="en-US" dirty="0" err="1"/>
              <a:t>trình</a:t>
            </a:r>
            <a:endParaRPr lang="en-US" dirty="0"/>
          </a:p>
        </p:txBody>
      </p:sp>
      <p:sp>
        <p:nvSpPr>
          <p:cNvPr id="3" name="Content Placeholder 2">
            <a:extLst>
              <a:ext uri="{FF2B5EF4-FFF2-40B4-BE49-F238E27FC236}">
                <a16:creationId xmlns:a16="http://schemas.microsoft.com/office/drawing/2014/main" id="{FCA6510F-2EF4-1848-9D04-48CF25BEB490}"/>
              </a:ext>
            </a:extLst>
          </p:cNvPr>
          <p:cNvSpPr>
            <a:spLocks noGrp="1"/>
          </p:cNvSpPr>
          <p:nvPr>
            <p:ph idx="1"/>
          </p:nvPr>
        </p:nvSpPr>
        <p:spPr/>
        <p:txBody>
          <a:bodyPr/>
          <a:lstStyle/>
          <a:p>
            <a:r>
              <a:rPr lang="vi-VN" b="1" dirty="0">
                <a:solidFill>
                  <a:schemeClr val="tx2">
                    <a:lumMod val="60000"/>
                    <a:lumOff val="40000"/>
                  </a:schemeClr>
                </a:solidFill>
              </a:rPr>
              <a:t>Chương trình dịch</a:t>
            </a:r>
          </a:p>
          <a:p>
            <a:pPr marL="0" indent="0">
              <a:buNone/>
            </a:pPr>
            <a:r>
              <a:rPr lang="vi-VN" b="1" dirty="0"/>
              <a:t>1/ Biên dịch (</a:t>
            </a:r>
            <a:r>
              <a:rPr lang="vi-VN" dirty="0"/>
              <a:t>compiler</a:t>
            </a:r>
            <a:r>
              <a:rPr lang="vi-VN" b="1" dirty="0"/>
              <a:t>)</a:t>
            </a:r>
            <a:r>
              <a:rPr lang="vi-VN" dirty="0"/>
              <a:t> : </a:t>
            </a:r>
          </a:p>
          <a:p>
            <a:pPr lvl="1"/>
            <a:r>
              <a:rPr lang="vi-VN" i="1" dirty="0"/>
              <a:t>Bước 1</a:t>
            </a:r>
            <a:r>
              <a:rPr lang="vi-VN" dirty="0"/>
              <a:t>: Duyệt, phát hiện lỗi, kiểm tra tính đúng đắn của lệnh trong chương trình nguồn.</a:t>
            </a:r>
          </a:p>
          <a:p>
            <a:pPr lvl="1"/>
            <a:r>
              <a:rPr lang="vi-VN" i="1" dirty="0"/>
              <a:t>Bước 2</a:t>
            </a:r>
            <a:r>
              <a:rPr lang="vi-VN" dirty="0"/>
              <a:t>: Dịch toàn bộ chương trình nguồn thành một chương trình trên ngôn ngữ máy.</a:t>
            </a:r>
          </a:p>
          <a:p>
            <a:pPr marL="0" indent="0">
              <a:buNone/>
            </a:pPr>
            <a:r>
              <a:rPr lang="vi-VN" b="1" dirty="0"/>
              <a:t>2/ Thông dịch (</a:t>
            </a:r>
            <a:r>
              <a:rPr lang="vi-VN" dirty="0"/>
              <a:t>interpreter</a:t>
            </a:r>
            <a:r>
              <a:rPr lang="vi-VN" b="1" dirty="0"/>
              <a:t>):</a:t>
            </a:r>
            <a:endParaRPr lang="vi-VN" dirty="0"/>
          </a:p>
          <a:p>
            <a:pPr lvl="1"/>
            <a:r>
              <a:rPr lang="vi-VN" i="1" dirty="0"/>
              <a:t>Bước 1</a:t>
            </a:r>
            <a:r>
              <a:rPr lang="vi-VN" dirty="0"/>
              <a:t>: Kiểm tra tính đúng đắn của lệnh tiếp theo trong chương trình nguồn.</a:t>
            </a:r>
          </a:p>
          <a:p>
            <a:pPr lvl="1"/>
            <a:r>
              <a:rPr lang="vi-VN" i="1" dirty="0"/>
              <a:t>Bước 2</a:t>
            </a:r>
            <a:r>
              <a:rPr lang="vi-VN" dirty="0"/>
              <a:t>: Chuyển lệnh đó thành ngôn ngữ máy.</a:t>
            </a:r>
          </a:p>
          <a:p>
            <a:pPr lvl="1"/>
            <a:r>
              <a:rPr lang="vi-VN" i="1" dirty="0"/>
              <a:t>Bước 3</a:t>
            </a:r>
            <a:r>
              <a:rPr lang="vi-VN" dirty="0"/>
              <a:t>: Thực hiện các câu lệnh vừa được chuyển đổi.</a:t>
            </a:r>
          </a:p>
          <a:p>
            <a:pPr marL="0" indent="0">
              <a:buNone/>
            </a:pPr>
            <a:endParaRPr lang="en-US" dirty="0">
              <a:solidFill>
                <a:schemeClr val="tx2">
                  <a:lumMod val="60000"/>
                  <a:lumOff val="40000"/>
                </a:schemeClr>
              </a:solidFill>
            </a:endParaRPr>
          </a:p>
        </p:txBody>
      </p:sp>
    </p:spTree>
    <p:extLst>
      <p:ext uri="{BB962C8B-B14F-4D97-AF65-F5344CB8AC3E}">
        <p14:creationId xmlns:p14="http://schemas.microsoft.com/office/powerpoint/2010/main" val="1081829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2984E-AAC8-C54A-AD72-D7EEA312AD4E}"/>
              </a:ext>
            </a:extLst>
          </p:cNvPr>
          <p:cNvSpPr>
            <a:spLocks noGrp="1"/>
          </p:cNvSpPr>
          <p:nvPr>
            <p:ph type="title"/>
          </p:nvPr>
        </p:nvSpPr>
        <p:spPr/>
        <p:txBody>
          <a:bodyPr/>
          <a:lstStyle/>
          <a:p>
            <a:r>
              <a:rPr lang="en-US" dirty="0" err="1"/>
              <a:t>Nghề</a:t>
            </a:r>
            <a:r>
              <a:rPr lang="en-US" dirty="0"/>
              <a:t> </a:t>
            </a:r>
            <a:r>
              <a:rPr lang="en-US" dirty="0" err="1"/>
              <a:t>Lập</a:t>
            </a:r>
            <a:r>
              <a:rPr lang="en-US" dirty="0"/>
              <a:t> </a:t>
            </a:r>
            <a:r>
              <a:rPr lang="en-US" dirty="0" err="1"/>
              <a:t>trình</a:t>
            </a:r>
            <a:endParaRPr lang="en-US" dirty="0"/>
          </a:p>
        </p:txBody>
      </p:sp>
      <p:sp>
        <p:nvSpPr>
          <p:cNvPr id="3" name="Content Placeholder 2">
            <a:extLst>
              <a:ext uri="{FF2B5EF4-FFF2-40B4-BE49-F238E27FC236}">
                <a16:creationId xmlns:a16="http://schemas.microsoft.com/office/drawing/2014/main" id="{FCA6510F-2EF4-1848-9D04-48CF25BEB490}"/>
              </a:ext>
            </a:extLst>
          </p:cNvPr>
          <p:cNvSpPr>
            <a:spLocks noGrp="1"/>
          </p:cNvSpPr>
          <p:nvPr>
            <p:ph idx="1"/>
          </p:nvPr>
        </p:nvSpPr>
        <p:spPr/>
        <p:txBody>
          <a:bodyPr/>
          <a:lstStyle/>
          <a:p>
            <a:r>
              <a:rPr lang="en-US" b="1" dirty="0" err="1">
                <a:solidFill>
                  <a:schemeClr val="tx2">
                    <a:lumMod val="60000"/>
                    <a:lumOff val="40000"/>
                  </a:schemeClr>
                </a:solidFill>
              </a:rPr>
              <a:t>Các</a:t>
            </a:r>
            <a:r>
              <a:rPr lang="en-US" b="1" dirty="0">
                <a:solidFill>
                  <a:schemeClr val="tx2">
                    <a:lumMod val="60000"/>
                    <a:lumOff val="40000"/>
                  </a:schemeClr>
                </a:solidFill>
              </a:rPr>
              <a:t> </a:t>
            </a:r>
            <a:r>
              <a:rPr lang="en-US" b="1" dirty="0" err="1">
                <a:solidFill>
                  <a:schemeClr val="tx2">
                    <a:lumMod val="60000"/>
                    <a:lumOff val="40000"/>
                  </a:schemeClr>
                </a:solidFill>
              </a:rPr>
              <a:t>thành</a:t>
            </a:r>
            <a:r>
              <a:rPr lang="en-US" b="1" dirty="0">
                <a:solidFill>
                  <a:schemeClr val="tx2">
                    <a:lumMod val="60000"/>
                    <a:lumOff val="40000"/>
                  </a:schemeClr>
                </a:solidFill>
              </a:rPr>
              <a:t> </a:t>
            </a:r>
            <a:r>
              <a:rPr lang="en-US" b="1" dirty="0" err="1">
                <a:solidFill>
                  <a:schemeClr val="tx2">
                    <a:lumMod val="60000"/>
                    <a:lumOff val="40000"/>
                  </a:schemeClr>
                </a:solidFill>
              </a:rPr>
              <a:t>phần</a:t>
            </a:r>
            <a:r>
              <a:rPr lang="en-US" b="1" dirty="0">
                <a:solidFill>
                  <a:schemeClr val="tx2">
                    <a:lumMod val="60000"/>
                    <a:lumOff val="40000"/>
                  </a:schemeClr>
                </a:solidFill>
              </a:rPr>
              <a:t> </a:t>
            </a:r>
            <a:r>
              <a:rPr lang="en-US" b="1" dirty="0" err="1">
                <a:solidFill>
                  <a:schemeClr val="tx2">
                    <a:lumMod val="60000"/>
                    <a:lumOff val="40000"/>
                  </a:schemeClr>
                </a:solidFill>
              </a:rPr>
              <a:t>của</a:t>
            </a:r>
            <a:r>
              <a:rPr lang="en-US" b="1" dirty="0">
                <a:solidFill>
                  <a:schemeClr val="tx2">
                    <a:lumMod val="60000"/>
                    <a:lumOff val="40000"/>
                  </a:schemeClr>
                </a:solidFill>
              </a:rPr>
              <a:t> </a:t>
            </a:r>
            <a:r>
              <a:rPr lang="en-US" b="1" dirty="0" err="1">
                <a:solidFill>
                  <a:schemeClr val="tx2">
                    <a:lumMod val="60000"/>
                    <a:lumOff val="40000"/>
                  </a:schemeClr>
                </a:solidFill>
              </a:rPr>
              <a:t>ngôn</a:t>
            </a:r>
            <a:r>
              <a:rPr lang="en-US" b="1" dirty="0">
                <a:solidFill>
                  <a:schemeClr val="tx2">
                    <a:lumMod val="60000"/>
                    <a:lumOff val="40000"/>
                  </a:schemeClr>
                </a:solidFill>
              </a:rPr>
              <a:t> </a:t>
            </a:r>
            <a:r>
              <a:rPr lang="en-US" b="1" dirty="0" err="1">
                <a:solidFill>
                  <a:schemeClr val="tx2">
                    <a:lumMod val="60000"/>
                    <a:lumOff val="40000"/>
                  </a:schemeClr>
                </a:solidFill>
              </a:rPr>
              <a:t>ngữ</a:t>
            </a:r>
            <a:r>
              <a:rPr lang="en-US" b="1" dirty="0">
                <a:solidFill>
                  <a:schemeClr val="tx2">
                    <a:lumMod val="60000"/>
                    <a:lumOff val="40000"/>
                  </a:schemeClr>
                </a:solidFill>
              </a:rPr>
              <a:t> </a:t>
            </a:r>
            <a:r>
              <a:rPr lang="en-US" b="1" dirty="0" err="1">
                <a:solidFill>
                  <a:schemeClr val="tx2">
                    <a:lumMod val="60000"/>
                    <a:lumOff val="40000"/>
                  </a:schemeClr>
                </a:solidFill>
              </a:rPr>
              <a:t>lập</a:t>
            </a:r>
            <a:r>
              <a:rPr lang="en-US" b="1" dirty="0">
                <a:solidFill>
                  <a:schemeClr val="tx2">
                    <a:lumMod val="60000"/>
                    <a:lumOff val="40000"/>
                  </a:schemeClr>
                </a:solidFill>
              </a:rPr>
              <a:t> </a:t>
            </a:r>
            <a:r>
              <a:rPr lang="en-US" b="1" dirty="0" err="1">
                <a:solidFill>
                  <a:schemeClr val="tx2">
                    <a:lumMod val="60000"/>
                    <a:lumOff val="40000"/>
                  </a:schemeClr>
                </a:solidFill>
              </a:rPr>
              <a:t>trình</a:t>
            </a:r>
            <a:endParaRPr lang="en-US" b="1" dirty="0">
              <a:solidFill>
                <a:schemeClr val="tx2">
                  <a:lumMod val="60000"/>
                  <a:lumOff val="40000"/>
                </a:schemeClr>
              </a:solidFill>
            </a:endParaRPr>
          </a:p>
          <a:p>
            <a:pPr marL="0" indent="0">
              <a:buNone/>
            </a:pPr>
            <a:r>
              <a:rPr lang="vi-VN" dirty="0"/>
              <a:t>Mỗi ngôn ngữ lập trình có 3 thành phần cơ bản, đó là: </a:t>
            </a:r>
            <a:r>
              <a:rPr lang="vi-VN" b="1" dirty="0"/>
              <a:t>bảng chữ cái</a:t>
            </a:r>
            <a:r>
              <a:rPr lang="vi-VN" dirty="0"/>
              <a:t>, </a:t>
            </a:r>
            <a:r>
              <a:rPr lang="vi-VN" b="1" dirty="0"/>
              <a:t>cú pháp</a:t>
            </a:r>
            <a:r>
              <a:rPr lang="vi-VN" dirty="0"/>
              <a:t> và </a:t>
            </a:r>
            <a:r>
              <a:rPr lang="vi-VN" b="1" dirty="0"/>
              <a:t>ngữ nghĩa</a:t>
            </a:r>
            <a:r>
              <a:rPr lang="vi-VN" dirty="0"/>
              <a:t>.</a:t>
            </a:r>
            <a:endParaRPr lang="en-US" b="1" dirty="0">
              <a:solidFill>
                <a:schemeClr val="tx2">
                  <a:lumMod val="60000"/>
                  <a:lumOff val="40000"/>
                </a:schemeClr>
              </a:solidFill>
            </a:endParaRPr>
          </a:p>
          <a:p>
            <a:pPr lvl="1"/>
            <a:r>
              <a:rPr lang="vi-VN" b="1" u="sng" dirty="0"/>
              <a:t>Bảng chữ cái</a:t>
            </a:r>
            <a:r>
              <a:rPr lang="vi-VN" dirty="0"/>
              <a:t>: Là tập các kí hiệu dùng để viết chương trình.</a:t>
            </a:r>
          </a:p>
          <a:p>
            <a:pPr lvl="1"/>
            <a:endParaRPr lang="vi-VN" dirty="0"/>
          </a:p>
          <a:p>
            <a:pPr lvl="1"/>
            <a:endParaRPr lang="vi-VN" dirty="0"/>
          </a:p>
          <a:p>
            <a:pPr lvl="1"/>
            <a:endParaRPr lang="vi-VN" dirty="0"/>
          </a:p>
          <a:p>
            <a:pPr lvl="1"/>
            <a:endParaRPr lang="vi-VN" dirty="0"/>
          </a:p>
          <a:p>
            <a:pPr lvl="1"/>
            <a:endParaRPr lang="vi-VN" dirty="0"/>
          </a:p>
        </p:txBody>
      </p:sp>
      <p:pic>
        <p:nvPicPr>
          <p:cNvPr id="4" name="Picture 3">
            <a:extLst>
              <a:ext uri="{FF2B5EF4-FFF2-40B4-BE49-F238E27FC236}">
                <a16:creationId xmlns:a16="http://schemas.microsoft.com/office/drawing/2014/main" id="{269C0873-DCF5-9D43-AF8C-DE9738572E31}"/>
              </a:ext>
            </a:extLst>
          </p:cNvPr>
          <p:cNvPicPr>
            <a:picLocks noChangeAspect="1"/>
          </p:cNvPicPr>
          <p:nvPr/>
        </p:nvPicPr>
        <p:blipFill>
          <a:blip r:embed="rId2"/>
          <a:stretch>
            <a:fillRect/>
          </a:stretch>
        </p:blipFill>
        <p:spPr>
          <a:xfrm>
            <a:off x="3322507" y="3499376"/>
            <a:ext cx="5597785" cy="1745933"/>
          </a:xfrm>
          <a:prstGeom prst="rect">
            <a:avLst/>
          </a:prstGeom>
        </p:spPr>
      </p:pic>
    </p:spTree>
    <p:extLst>
      <p:ext uri="{BB962C8B-B14F-4D97-AF65-F5344CB8AC3E}">
        <p14:creationId xmlns:p14="http://schemas.microsoft.com/office/powerpoint/2010/main" val="12350875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2984E-AAC8-C54A-AD72-D7EEA312AD4E}"/>
              </a:ext>
            </a:extLst>
          </p:cNvPr>
          <p:cNvSpPr>
            <a:spLocks noGrp="1"/>
          </p:cNvSpPr>
          <p:nvPr>
            <p:ph type="title"/>
          </p:nvPr>
        </p:nvSpPr>
        <p:spPr/>
        <p:txBody>
          <a:bodyPr/>
          <a:lstStyle/>
          <a:p>
            <a:r>
              <a:rPr lang="en-US" dirty="0" err="1"/>
              <a:t>Nghề</a:t>
            </a:r>
            <a:r>
              <a:rPr lang="en-US" dirty="0"/>
              <a:t> </a:t>
            </a:r>
            <a:r>
              <a:rPr lang="en-US" dirty="0" err="1"/>
              <a:t>Lập</a:t>
            </a:r>
            <a:r>
              <a:rPr lang="en-US" dirty="0"/>
              <a:t> </a:t>
            </a:r>
            <a:r>
              <a:rPr lang="en-US" dirty="0" err="1"/>
              <a:t>trình</a:t>
            </a:r>
            <a:endParaRPr lang="en-US" dirty="0"/>
          </a:p>
        </p:txBody>
      </p:sp>
      <p:sp>
        <p:nvSpPr>
          <p:cNvPr id="3" name="Content Placeholder 2">
            <a:extLst>
              <a:ext uri="{FF2B5EF4-FFF2-40B4-BE49-F238E27FC236}">
                <a16:creationId xmlns:a16="http://schemas.microsoft.com/office/drawing/2014/main" id="{FCA6510F-2EF4-1848-9D04-48CF25BEB490}"/>
              </a:ext>
            </a:extLst>
          </p:cNvPr>
          <p:cNvSpPr>
            <a:spLocks noGrp="1"/>
          </p:cNvSpPr>
          <p:nvPr>
            <p:ph idx="1"/>
          </p:nvPr>
        </p:nvSpPr>
        <p:spPr/>
        <p:txBody>
          <a:bodyPr/>
          <a:lstStyle/>
          <a:p>
            <a:r>
              <a:rPr lang="en-US" b="1" dirty="0" err="1">
                <a:solidFill>
                  <a:schemeClr val="tx2">
                    <a:lumMod val="60000"/>
                    <a:lumOff val="40000"/>
                  </a:schemeClr>
                </a:solidFill>
              </a:rPr>
              <a:t>Các</a:t>
            </a:r>
            <a:r>
              <a:rPr lang="en-US" b="1" dirty="0">
                <a:solidFill>
                  <a:schemeClr val="tx2">
                    <a:lumMod val="60000"/>
                    <a:lumOff val="40000"/>
                  </a:schemeClr>
                </a:solidFill>
              </a:rPr>
              <a:t> </a:t>
            </a:r>
            <a:r>
              <a:rPr lang="en-US" b="1" dirty="0" err="1">
                <a:solidFill>
                  <a:schemeClr val="tx2">
                    <a:lumMod val="60000"/>
                    <a:lumOff val="40000"/>
                  </a:schemeClr>
                </a:solidFill>
              </a:rPr>
              <a:t>thành</a:t>
            </a:r>
            <a:r>
              <a:rPr lang="en-US" b="1" dirty="0">
                <a:solidFill>
                  <a:schemeClr val="tx2">
                    <a:lumMod val="60000"/>
                    <a:lumOff val="40000"/>
                  </a:schemeClr>
                </a:solidFill>
              </a:rPr>
              <a:t> </a:t>
            </a:r>
            <a:r>
              <a:rPr lang="en-US" b="1" dirty="0" err="1">
                <a:solidFill>
                  <a:schemeClr val="tx2">
                    <a:lumMod val="60000"/>
                    <a:lumOff val="40000"/>
                  </a:schemeClr>
                </a:solidFill>
              </a:rPr>
              <a:t>phần</a:t>
            </a:r>
            <a:r>
              <a:rPr lang="en-US" b="1" dirty="0">
                <a:solidFill>
                  <a:schemeClr val="tx2">
                    <a:lumMod val="60000"/>
                    <a:lumOff val="40000"/>
                  </a:schemeClr>
                </a:solidFill>
              </a:rPr>
              <a:t> </a:t>
            </a:r>
            <a:r>
              <a:rPr lang="en-US" b="1" dirty="0" err="1">
                <a:solidFill>
                  <a:schemeClr val="tx2">
                    <a:lumMod val="60000"/>
                    <a:lumOff val="40000"/>
                  </a:schemeClr>
                </a:solidFill>
              </a:rPr>
              <a:t>của</a:t>
            </a:r>
            <a:r>
              <a:rPr lang="en-US" b="1" dirty="0">
                <a:solidFill>
                  <a:schemeClr val="tx2">
                    <a:lumMod val="60000"/>
                    <a:lumOff val="40000"/>
                  </a:schemeClr>
                </a:solidFill>
              </a:rPr>
              <a:t> </a:t>
            </a:r>
            <a:r>
              <a:rPr lang="en-US" b="1" dirty="0" err="1">
                <a:solidFill>
                  <a:schemeClr val="tx2">
                    <a:lumMod val="60000"/>
                    <a:lumOff val="40000"/>
                  </a:schemeClr>
                </a:solidFill>
              </a:rPr>
              <a:t>ngôn</a:t>
            </a:r>
            <a:r>
              <a:rPr lang="en-US" b="1" dirty="0">
                <a:solidFill>
                  <a:schemeClr val="tx2">
                    <a:lumMod val="60000"/>
                    <a:lumOff val="40000"/>
                  </a:schemeClr>
                </a:solidFill>
              </a:rPr>
              <a:t> </a:t>
            </a:r>
            <a:r>
              <a:rPr lang="en-US" b="1" dirty="0" err="1">
                <a:solidFill>
                  <a:schemeClr val="tx2">
                    <a:lumMod val="60000"/>
                    <a:lumOff val="40000"/>
                  </a:schemeClr>
                </a:solidFill>
              </a:rPr>
              <a:t>ngữ</a:t>
            </a:r>
            <a:r>
              <a:rPr lang="en-US" b="1" dirty="0">
                <a:solidFill>
                  <a:schemeClr val="tx2">
                    <a:lumMod val="60000"/>
                    <a:lumOff val="40000"/>
                  </a:schemeClr>
                </a:solidFill>
              </a:rPr>
              <a:t> </a:t>
            </a:r>
            <a:r>
              <a:rPr lang="en-US" b="1" dirty="0" err="1">
                <a:solidFill>
                  <a:schemeClr val="tx2">
                    <a:lumMod val="60000"/>
                    <a:lumOff val="40000"/>
                  </a:schemeClr>
                </a:solidFill>
              </a:rPr>
              <a:t>lập</a:t>
            </a:r>
            <a:r>
              <a:rPr lang="en-US" b="1" dirty="0">
                <a:solidFill>
                  <a:schemeClr val="tx2">
                    <a:lumMod val="60000"/>
                    <a:lumOff val="40000"/>
                  </a:schemeClr>
                </a:solidFill>
              </a:rPr>
              <a:t> </a:t>
            </a:r>
            <a:r>
              <a:rPr lang="en-US" b="1" dirty="0" err="1">
                <a:solidFill>
                  <a:schemeClr val="tx2">
                    <a:lumMod val="60000"/>
                    <a:lumOff val="40000"/>
                  </a:schemeClr>
                </a:solidFill>
              </a:rPr>
              <a:t>trình</a:t>
            </a:r>
            <a:endParaRPr lang="en-US" b="1" dirty="0">
              <a:solidFill>
                <a:schemeClr val="tx2">
                  <a:lumMod val="60000"/>
                  <a:lumOff val="40000"/>
                </a:schemeClr>
              </a:solidFill>
            </a:endParaRPr>
          </a:p>
          <a:p>
            <a:pPr lvl="1"/>
            <a:r>
              <a:rPr lang="vi-VN" b="1" u="sng" dirty="0"/>
              <a:t>Cú pháp</a:t>
            </a:r>
            <a:r>
              <a:rPr lang="vi-VN" dirty="0"/>
              <a:t>: là hộ qui tắc để viết chương trình, mà dựa vào chúng, người lập trình và chương trình dịch biết được tổ hợp nào của các kí tự trong bàng chữ cái là hợp lệ. Nhờ đó, có thể mô tả chính xác thuật toán để máy tính thực hiện.</a:t>
            </a:r>
            <a:endParaRPr lang="vi-VN" b="1" u="sng" dirty="0"/>
          </a:p>
          <a:p>
            <a:pPr lvl="1"/>
            <a:r>
              <a:rPr lang="vi-VN" b="1" u="sng" dirty="0"/>
              <a:t>Ngữ nghĩa</a:t>
            </a:r>
            <a:r>
              <a:rPr lang="vi-VN" dirty="0"/>
              <a:t>: ngữ nghĩa xác định ý nghĩa thao tác cần phải thực hiện ứng với tổ hợp kí tự dựa vào ngữ cảnh của nó.</a:t>
            </a:r>
            <a:endParaRPr lang="en-US" dirty="0"/>
          </a:p>
        </p:txBody>
      </p:sp>
    </p:spTree>
    <p:extLst>
      <p:ext uri="{BB962C8B-B14F-4D97-AF65-F5344CB8AC3E}">
        <p14:creationId xmlns:p14="http://schemas.microsoft.com/office/powerpoint/2010/main" val="3463910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2984E-AAC8-C54A-AD72-D7EEA312AD4E}"/>
              </a:ext>
            </a:extLst>
          </p:cNvPr>
          <p:cNvSpPr>
            <a:spLocks noGrp="1"/>
          </p:cNvSpPr>
          <p:nvPr>
            <p:ph type="title"/>
          </p:nvPr>
        </p:nvSpPr>
        <p:spPr/>
        <p:txBody>
          <a:bodyPr/>
          <a:lstStyle/>
          <a:p>
            <a:r>
              <a:rPr lang="en-US" dirty="0" err="1"/>
              <a:t>Nghề</a:t>
            </a:r>
            <a:r>
              <a:rPr lang="en-US" dirty="0"/>
              <a:t> </a:t>
            </a:r>
            <a:r>
              <a:rPr lang="en-US" dirty="0" err="1"/>
              <a:t>Lập</a:t>
            </a:r>
            <a:r>
              <a:rPr lang="en-US" dirty="0"/>
              <a:t> </a:t>
            </a:r>
            <a:r>
              <a:rPr lang="en-US" dirty="0" err="1"/>
              <a:t>trình</a:t>
            </a:r>
            <a:endParaRPr lang="en-US" dirty="0"/>
          </a:p>
        </p:txBody>
      </p:sp>
      <p:sp>
        <p:nvSpPr>
          <p:cNvPr id="3" name="Content Placeholder 2">
            <a:extLst>
              <a:ext uri="{FF2B5EF4-FFF2-40B4-BE49-F238E27FC236}">
                <a16:creationId xmlns:a16="http://schemas.microsoft.com/office/drawing/2014/main" id="{FCA6510F-2EF4-1848-9D04-48CF25BEB490}"/>
              </a:ext>
            </a:extLst>
          </p:cNvPr>
          <p:cNvSpPr>
            <a:spLocks noGrp="1"/>
          </p:cNvSpPr>
          <p:nvPr>
            <p:ph idx="1"/>
          </p:nvPr>
        </p:nvSpPr>
        <p:spPr/>
        <p:txBody>
          <a:bodyPr/>
          <a:lstStyle/>
          <a:p>
            <a:r>
              <a:rPr lang="en-US" b="1" dirty="0" err="1">
                <a:solidFill>
                  <a:schemeClr val="tx2">
                    <a:lumMod val="60000"/>
                    <a:lumOff val="40000"/>
                  </a:schemeClr>
                </a:solidFill>
              </a:rPr>
              <a:t>Các</a:t>
            </a:r>
            <a:r>
              <a:rPr lang="en-US" b="1" dirty="0">
                <a:solidFill>
                  <a:schemeClr val="tx2">
                    <a:lumMod val="60000"/>
                    <a:lumOff val="40000"/>
                  </a:schemeClr>
                </a:solidFill>
              </a:rPr>
              <a:t> </a:t>
            </a:r>
            <a:r>
              <a:rPr lang="en-US" b="1" dirty="0" err="1">
                <a:solidFill>
                  <a:schemeClr val="tx2">
                    <a:lumMod val="60000"/>
                    <a:lumOff val="40000"/>
                  </a:schemeClr>
                </a:solidFill>
              </a:rPr>
              <a:t>thành</a:t>
            </a:r>
            <a:r>
              <a:rPr lang="en-US" b="1" dirty="0">
                <a:solidFill>
                  <a:schemeClr val="tx2">
                    <a:lumMod val="60000"/>
                    <a:lumOff val="40000"/>
                  </a:schemeClr>
                </a:solidFill>
              </a:rPr>
              <a:t> </a:t>
            </a:r>
            <a:r>
              <a:rPr lang="en-US" b="1" dirty="0" err="1">
                <a:solidFill>
                  <a:schemeClr val="tx2">
                    <a:lumMod val="60000"/>
                    <a:lumOff val="40000"/>
                  </a:schemeClr>
                </a:solidFill>
              </a:rPr>
              <a:t>phần</a:t>
            </a:r>
            <a:r>
              <a:rPr lang="en-US" b="1" dirty="0">
                <a:solidFill>
                  <a:schemeClr val="tx2">
                    <a:lumMod val="60000"/>
                    <a:lumOff val="40000"/>
                  </a:schemeClr>
                </a:solidFill>
              </a:rPr>
              <a:t> </a:t>
            </a:r>
            <a:r>
              <a:rPr lang="en-US" b="1" dirty="0" err="1">
                <a:solidFill>
                  <a:schemeClr val="tx2">
                    <a:lumMod val="60000"/>
                    <a:lumOff val="40000"/>
                  </a:schemeClr>
                </a:solidFill>
              </a:rPr>
              <a:t>của</a:t>
            </a:r>
            <a:r>
              <a:rPr lang="en-US" b="1" dirty="0">
                <a:solidFill>
                  <a:schemeClr val="tx2">
                    <a:lumMod val="60000"/>
                    <a:lumOff val="40000"/>
                  </a:schemeClr>
                </a:solidFill>
              </a:rPr>
              <a:t> </a:t>
            </a:r>
            <a:r>
              <a:rPr lang="en-US" b="1" dirty="0" err="1">
                <a:solidFill>
                  <a:schemeClr val="tx2">
                    <a:lumMod val="60000"/>
                    <a:lumOff val="40000"/>
                  </a:schemeClr>
                </a:solidFill>
              </a:rPr>
              <a:t>ngôn</a:t>
            </a:r>
            <a:r>
              <a:rPr lang="en-US" b="1" dirty="0">
                <a:solidFill>
                  <a:schemeClr val="tx2">
                    <a:lumMod val="60000"/>
                    <a:lumOff val="40000"/>
                  </a:schemeClr>
                </a:solidFill>
              </a:rPr>
              <a:t> </a:t>
            </a:r>
            <a:r>
              <a:rPr lang="en-US" b="1" dirty="0" err="1">
                <a:solidFill>
                  <a:schemeClr val="tx2">
                    <a:lumMod val="60000"/>
                    <a:lumOff val="40000"/>
                  </a:schemeClr>
                </a:solidFill>
              </a:rPr>
              <a:t>ngữ</a:t>
            </a:r>
            <a:r>
              <a:rPr lang="en-US" b="1" dirty="0">
                <a:solidFill>
                  <a:schemeClr val="tx2">
                    <a:lumMod val="60000"/>
                    <a:lumOff val="40000"/>
                  </a:schemeClr>
                </a:solidFill>
              </a:rPr>
              <a:t> </a:t>
            </a:r>
            <a:r>
              <a:rPr lang="en-US" b="1" dirty="0" err="1">
                <a:solidFill>
                  <a:schemeClr val="tx2">
                    <a:lumMod val="60000"/>
                    <a:lumOff val="40000"/>
                  </a:schemeClr>
                </a:solidFill>
              </a:rPr>
              <a:t>lập</a:t>
            </a:r>
            <a:r>
              <a:rPr lang="en-US" b="1" dirty="0">
                <a:solidFill>
                  <a:schemeClr val="tx2">
                    <a:lumMod val="60000"/>
                    <a:lumOff val="40000"/>
                  </a:schemeClr>
                </a:solidFill>
              </a:rPr>
              <a:t> </a:t>
            </a:r>
            <a:r>
              <a:rPr lang="en-US" b="1" dirty="0" err="1">
                <a:solidFill>
                  <a:schemeClr val="tx2">
                    <a:lumMod val="60000"/>
                    <a:lumOff val="40000"/>
                  </a:schemeClr>
                </a:solidFill>
              </a:rPr>
              <a:t>trình</a:t>
            </a:r>
            <a:endParaRPr lang="en-US" b="1" dirty="0">
              <a:solidFill>
                <a:schemeClr val="tx2">
                  <a:lumMod val="60000"/>
                  <a:lumOff val="40000"/>
                </a:schemeClr>
              </a:solidFill>
            </a:endParaRPr>
          </a:p>
          <a:p>
            <a:pPr lvl="1"/>
            <a:r>
              <a:rPr lang="vi-VN" b="1" u="sng" dirty="0"/>
              <a:t>Một vài khái niệm:</a:t>
            </a:r>
          </a:p>
          <a:p>
            <a:pPr lvl="2"/>
            <a:r>
              <a:rPr lang="vi-VN" dirty="0"/>
              <a:t>Từ khóa</a:t>
            </a:r>
          </a:p>
          <a:p>
            <a:pPr lvl="2"/>
            <a:r>
              <a:rPr lang="vi-VN" dirty="0"/>
              <a:t>Thư viện/ Hàm</a:t>
            </a:r>
          </a:p>
          <a:p>
            <a:pPr lvl="2"/>
            <a:r>
              <a:rPr lang="vi-VN" dirty="0"/>
              <a:t>Hằng</a:t>
            </a:r>
          </a:p>
          <a:p>
            <a:pPr lvl="2"/>
            <a:r>
              <a:rPr lang="vi-VN" dirty="0"/>
              <a:t>Biến</a:t>
            </a:r>
          </a:p>
          <a:p>
            <a:pPr lvl="1"/>
            <a:endParaRPr lang="en-US" dirty="0"/>
          </a:p>
        </p:txBody>
      </p:sp>
    </p:spTree>
    <p:extLst>
      <p:ext uri="{BB962C8B-B14F-4D97-AF65-F5344CB8AC3E}">
        <p14:creationId xmlns:p14="http://schemas.microsoft.com/office/powerpoint/2010/main" val="338076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244D1-4966-2048-B630-686C779FB960}"/>
              </a:ext>
            </a:extLst>
          </p:cNvPr>
          <p:cNvSpPr>
            <a:spLocks noGrp="1"/>
          </p:cNvSpPr>
          <p:nvPr>
            <p:ph type="title"/>
          </p:nvPr>
        </p:nvSpPr>
        <p:spPr/>
        <p:txBody>
          <a:bodyPr/>
          <a:lstStyle/>
          <a:p>
            <a:r>
              <a:rPr lang="en-US" dirty="0" err="1"/>
              <a:t>Thực</a:t>
            </a:r>
            <a:r>
              <a:rPr lang="en-US" dirty="0"/>
              <a:t> </a:t>
            </a:r>
            <a:r>
              <a:rPr lang="en-US" dirty="0" err="1"/>
              <a:t>hành</a:t>
            </a:r>
            <a:endParaRPr lang="en-US" dirty="0"/>
          </a:p>
        </p:txBody>
      </p:sp>
      <p:sp>
        <p:nvSpPr>
          <p:cNvPr id="3" name="Content Placeholder 2">
            <a:extLst>
              <a:ext uri="{FF2B5EF4-FFF2-40B4-BE49-F238E27FC236}">
                <a16:creationId xmlns:a16="http://schemas.microsoft.com/office/drawing/2014/main" id="{BC4321E2-9300-6143-98A1-D4CE5C172DD2}"/>
              </a:ext>
            </a:extLst>
          </p:cNvPr>
          <p:cNvSpPr>
            <a:spLocks noGrp="1"/>
          </p:cNvSpPr>
          <p:nvPr>
            <p:ph idx="1"/>
          </p:nvPr>
        </p:nvSpPr>
        <p:spPr/>
        <p:txBody>
          <a:bodyPr/>
          <a:lstStyle/>
          <a:p>
            <a:r>
              <a:rPr lang="en-US" dirty="0" err="1"/>
              <a:t>Mô</a:t>
            </a:r>
            <a:r>
              <a:rPr lang="en-US" dirty="0"/>
              <a:t> </a:t>
            </a:r>
            <a:r>
              <a:rPr lang="en-US" dirty="0" err="1"/>
              <a:t>tả</a:t>
            </a:r>
            <a:r>
              <a:rPr lang="en-US" dirty="0"/>
              <a:t> </a:t>
            </a:r>
            <a:r>
              <a:rPr lang="en-US" dirty="0" err="1"/>
              <a:t>bài</a:t>
            </a:r>
            <a:r>
              <a:rPr lang="en-US" dirty="0"/>
              <a:t> </a:t>
            </a:r>
            <a:r>
              <a:rPr lang="en-US" dirty="0" err="1"/>
              <a:t>toán</a:t>
            </a:r>
            <a:r>
              <a:rPr lang="en-US" dirty="0"/>
              <a:t> </a:t>
            </a:r>
            <a:r>
              <a:rPr lang="en-US" dirty="0" err="1"/>
              <a:t>quản</a:t>
            </a:r>
            <a:r>
              <a:rPr lang="en-US" dirty="0"/>
              <a:t> </a:t>
            </a:r>
            <a:r>
              <a:rPr lang="en-US" dirty="0" err="1"/>
              <a:t>lý</a:t>
            </a:r>
            <a:r>
              <a:rPr lang="en-US" dirty="0"/>
              <a:t> </a:t>
            </a:r>
            <a:r>
              <a:rPr lang="en-US" dirty="0" err="1"/>
              <a:t>trường</a:t>
            </a:r>
            <a:r>
              <a:rPr lang="en-US" dirty="0"/>
              <a:t> </a:t>
            </a:r>
            <a:r>
              <a:rPr lang="en-US" dirty="0" err="1"/>
              <a:t>học</a:t>
            </a:r>
            <a:r>
              <a:rPr lang="en-US" dirty="0"/>
              <a:t> </a:t>
            </a:r>
            <a:r>
              <a:rPr lang="en-US" dirty="0" err="1"/>
              <a:t>FastTrackSE</a:t>
            </a:r>
            <a:r>
              <a:rPr lang="en-US" dirty="0"/>
              <a:t> </a:t>
            </a:r>
            <a:r>
              <a:rPr lang="en-US" dirty="0" err="1"/>
              <a:t>gồm</a:t>
            </a:r>
            <a:r>
              <a:rPr lang="en-US" dirty="0"/>
              <a:t> </a:t>
            </a:r>
            <a:r>
              <a:rPr lang="en-US" dirty="0" err="1"/>
              <a:t>các</a:t>
            </a:r>
            <a:r>
              <a:rPr lang="en-US" dirty="0"/>
              <a:t> </a:t>
            </a:r>
            <a:r>
              <a:rPr lang="en-US" dirty="0" err="1"/>
              <a:t>chức</a:t>
            </a:r>
            <a:r>
              <a:rPr lang="en-US" dirty="0"/>
              <a:t> </a:t>
            </a:r>
            <a:r>
              <a:rPr lang="en-US" dirty="0" err="1"/>
              <a:t>năng</a:t>
            </a:r>
            <a:r>
              <a:rPr lang="en-US" dirty="0"/>
              <a:t> </a:t>
            </a:r>
            <a:r>
              <a:rPr lang="en-US" dirty="0" err="1"/>
              <a:t>được</a:t>
            </a:r>
            <a:r>
              <a:rPr lang="en-US" dirty="0"/>
              <a:t> </a:t>
            </a:r>
            <a:r>
              <a:rPr lang="en-US" dirty="0" err="1"/>
              <a:t>mô</a:t>
            </a:r>
            <a:r>
              <a:rPr lang="en-US" dirty="0"/>
              <a:t> </a:t>
            </a:r>
            <a:r>
              <a:rPr lang="en-US" dirty="0" err="1"/>
              <a:t>tả</a:t>
            </a:r>
            <a:r>
              <a:rPr lang="en-US" dirty="0"/>
              <a:t> </a:t>
            </a:r>
            <a:r>
              <a:rPr lang="en-US" dirty="0" err="1"/>
              <a:t>theo</a:t>
            </a:r>
            <a:r>
              <a:rPr lang="en-US" dirty="0"/>
              <a:t> </a:t>
            </a:r>
            <a:r>
              <a:rPr lang="en-US" dirty="0" err="1"/>
              <a:t>cấu</a:t>
            </a:r>
            <a:r>
              <a:rPr lang="en-US" dirty="0"/>
              <a:t> </a:t>
            </a:r>
            <a:r>
              <a:rPr lang="en-US" dirty="0" err="1"/>
              <a:t>trúc</a:t>
            </a:r>
            <a:r>
              <a:rPr lang="en-US" dirty="0"/>
              <a:t> </a:t>
            </a:r>
            <a:r>
              <a:rPr lang="en-US" dirty="0" err="1"/>
              <a:t>sau</a:t>
            </a:r>
            <a:r>
              <a:rPr lang="en-US" dirty="0"/>
              <a:t>:</a:t>
            </a:r>
          </a:p>
          <a:p>
            <a:pPr marL="457200" indent="-457200">
              <a:buFont typeface="+mj-lt"/>
              <a:buAutoNum type="arabicPeriod"/>
            </a:pPr>
            <a:r>
              <a:rPr lang="en-US" dirty="0" err="1"/>
              <a:t>Thông</a:t>
            </a:r>
            <a:r>
              <a:rPr lang="en-US" dirty="0"/>
              <a:t> tin </a:t>
            </a:r>
            <a:r>
              <a:rPr lang="en-US" dirty="0" err="1"/>
              <a:t>đầu</a:t>
            </a:r>
            <a:r>
              <a:rPr lang="en-US" dirty="0"/>
              <a:t> </a:t>
            </a:r>
            <a:r>
              <a:rPr lang="en-US" dirty="0" err="1"/>
              <a:t>vào</a:t>
            </a:r>
            <a:endParaRPr lang="en-US" dirty="0"/>
          </a:p>
          <a:p>
            <a:pPr marL="457200" indent="-457200">
              <a:buFont typeface="+mj-lt"/>
              <a:buAutoNum type="arabicPeriod"/>
            </a:pPr>
            <a:r>
              <a:rPr lang="en-US" dirty="0" err="1"/>
              <a:t>Chức</a:t>
            </a:r>
            <a:r>
              <a:rPr lang="en-US" dirty="0"/>
              <a:t> </a:t>
            </a:r>
            <a:r>
              <a:rPr lang="en-US" dirty="0" err="1"/>
              <a:t>năng</a:t>
            </a:r>
            <a:r>
              <a:rPr lang="en-US" dirty="0"/>
              <a:t> </a:t>
            </a:r>
            <a:r>
              <a:rPr lang="en-US" dirty="0" err="1"/>
              <a:t>xử</a:t>
            </a:r>
            <a:r>
              <a:rPr lang="en-US" dirty="0"/>
              <a:t> </a:t>
            </a:r>
            <a:r>
              <a:rPr lang="en-US" dirty="0" err="1"/>
              <a:t>lý</a:t>
            </a:r>
            <a:endParaRPr lang="en-US" dirty="0"/>
          </a:p>
          <a:p>
            <a:pPr marL="457200" indent="-457200">
              <a:buFont typeface="+mj-lt"/>
              <a:buAutoNum type="arabicPeriod"/>
            </a:pPr>
            <a:r>
              <a:rPr lang="en-US" dirty="0" err="1"/>
              <a:t>Thông</a:t>
            </a:r>
            <a:r>
              <a:rPr lang="en-US" dirty="0"/>
              <a:t> tin </a:t>
            </a:r>
            <a:r>
              <a:rPr lang="en-US" dirty="0" err="1"/>
              <a:t>đầu</a:t>
            </a:r>
            <a:r>
              <a:rPr lang="en-US" dirty="0"/>
              <a:t> </a:t>
            </a:r>
            <a:r>
              <a:rPr lang="en-US" dirty="0" err="1"/>
              <a:t>ra</a:t>
            </a:r>
            <a:endParaRPr lang="en-US" dirty="0"/>
          </a:p>
          <a:p>
            <a:endParaRPr lang="en-US" dirty="0"/>
          </a:p>
        </p:txBody>
      </p:sp>
    </p:spTree>
    <p:extLst>
      <p:ext uri="{BB962C8B-B14F-4D97-AF65-F5344CB8AC3E}">
        <p14:creationId xmlns:p14="http://schemas.microsoft.com/office/powerpoint/2010/main" val="950587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403E35-82C1-9D4A-9357-B095A986B91E}"/>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999F7793-7D3E-E043-BD64-1E800A27A59C}"/>
              </a:ext>
            </a:extLst>
          </p:cNvPr>
          <p:cNvSpPr>
            <a:spLocks noGrp="1"/>
          </p:cNvSpPr>
          <p:nvPr>
            <p:ph idx="1"/>
          </p:nvPr>
        </p:nvSpPr>
        <p:spPr/>
        <p:txBody>
          <a:bodyPr anchor="ctr"/>
          <a:lstStyle/>
          <a:p>
            <a:pPr marL="0" indent="0" algn="ctr">
              <a:buNone/>
            </a:pPr>
            <a:r>
              <a:rPr lang="en-US" sz="6000" dirty="0">
                <a:solidFill>
                  <a:srgbClr val="C00000"/>
                </a:solidFill>
              </a:rPr>
              <a:t>Q&amp;A</a:t>
            </a:r>
          </a:p>
        </p:txBody>
      </p:sp>
    </p:spTree>
    <p:extLst>
      <p:ext uri="{BB962C8B-B14F-4D97-AF65-F5344CB8AC3E}">
        <p14:creationId xmlns:p14="http://schemas.microsoft.com/office/powerpoint/2010/main" val="2410918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pPr eaLnBrk="1" hangingPunct="1"/>
            <a:r>
              <a:rPr lang="en-US" altLang="en-US" dirty="0" err="1"/>
              <a:t>Mục</a:t>
            </a:r>
            <a:r>
              <a:rPr lang="en-US" altLang="en-US" dirty="0"/>
              <a:t> </a:t>
            </a:r>
            <a:r>
              <a:rPr lang="en-US" altLang="en-US" dirty="0" err="1"/>
              <a:t>tiêu</a:t>
            </a:r>
            <a:r>
              <a:rPr lang="en-US" altLang="en-US" dirty="0"/>
              <a:t> </a:t>
            </a:r>
            <a:r>
              <a:rPr lang="en-US" altLang="en-US" dirty="0" err="1"/>
              <a:t>bài</a:t>
            </a:r>
            <a:r>
              <a:rPr lang="en-US" altLang="en-US" dirty="0"/>
              <a:t> </a:t>
            </a:r>
            <a:r>
              <a:rPr lang="en-US" altLang="en-US" dirty="0" err="1"/>
              <a:t>học</a:t>
            </a:r>
            <a:endParaRPr lang="en-US" altLang="en-US" dirty="0"/>
          </a:p>
        </p:txBody>
      </p:sp>
      <p:sp>
        <p:nvSpPr>
          <p:cNvPr id="7172" name="Rectangle 3"/>
          <p:cNvSpPr>
            <a:spLocks noGrp="1" noChangeArrowheads="1"/>
          </p:cNvSpPr>
          <p:nvPr>
            <p:ph idx="1"/>
          </p:nvPr>
        </p:nvSpPr>
        <p:spPr>
          <a:xfrm>
            <a:off x="1343025" y="1752600"/>
            <a:ext cx="8867775" cy="3962400"/>
          </a:xfrm>
        </p:spPr>
        <p:txBody>
          <a:bodyPr/>
          <a:lstStyle/>
          <a:p>
            <a:pPr marL="533400" indent="-533400">
              <a:buClr>
                <a:srgbClr val="0000FF"/>
              </a:buClr>
              <a:buFont typeface="Wingdings" panose="05000000000000000000" pitchFamily="2" charset="2"/>
              <a:buAutoNum type="arabicPeriod"/>
            </a:pPr>
            <a:r>
              <a:rPr lang="en-US" altLang="en-US" dirty="0" err="1"/>
              <a:t>Nắm</a:t>
            </a:r>
            <a:r>
              <a:rPr lang="en-US" altLang="en-US" dirty="0"/>
              <a:t> </a:t>
            </a:r>
            <a:r>
              <a:rPr lang="en-US" altLang="en-US" dirty="0" err="1"/>
              <a:t>được</a:t>
            </a:r>
            <a:r>
              <a:rPr lang="en-US" altLang="en-US" dirty="0"/>
              <a:t> </a:t>
            </a:r>
            <a:r>
              <a:rPr lang="en-US" altLang="en-US" dirty="0" err="1"/>
              <a:t>khái</a:t>
            </a:r>
            <a:r>
              <a:rPr lang="en-US" altLang="en-US" dirty="0"/>
              <a:t> </a:t>
            </a:r>
            <a:r>
              <a:rPr lang="en-US" altLang="en-US" dirty="0" err="1"/>
              <a:t>niệm</a:t>
            </a:r>
            <a:r>
              <a:rPr lang="en-US" altLang="en-US" dirty="0"/>
              <a:t> </a:t>
            </a:r>
            <a:r>
              <a:rPr lang="en-US" altLang="en-US" dirty="0" err="1"/>
              <a:t>ngành</a:t>
            </a:r>
            <a:r>
              <a:rPr lang="en-US" altLang="en-US" dirty="0"/>
              <a:t> </a:t>
            </a:r>
            <a:r>
              <a:rPr lang="en-US" altLang="en-US" dirty="0" err="1"/>
              <a:t>Công</a:t>
            </a:r>
            <a:r>
              <a:rPr lang="en-US" altLang="en-US" dirty="0"/>
              <a:t> </a:t>
            </a:r>
            <a:r>
              <a:rPr lang="en-US" altLang="en-US" dirty="0" err="1"/>
              <a:t>Nghệ</a:t>
            </a:r>
            <a:r>
              <a:rPr lang="en-US" altLang="en-US" dirty="0"/>
              <a:t> </a:t>
            </a:r>
            <a:r>
              <a:rPr lang="en-US" altLang="en-US" dirty="0" err="1"/>
              <a:t>Thông</a:t>
            </a:r>
            <a:r>
              <a:rPr lang="en-US" altLang="en-US" dirty="0"/>
              <a:t> Tin</a:t>
            </a:r>
          </a:p>
          <a:p>
            <a:pPr marL="533400" indent="-533400">
              <a:buClr>
                <a:srgbClr val="0000FF"/>
              </a:buClr>
              <a:buFont typeface="Wingdings" panose="05000000000000000000" pitchFamily="2" charset="2"/>
              <a:buAutoNum type="arabicPeriod"/>
            </a:pPr>
            <a:r>
              <a:rPr lang="en-US" altLang="en-US" dirty="0" err="1"/>
              <a:t>Nắm</a:t>
            </a:r>
            <a:r>
              <a:rPr lang="en-US" altLang="en-US" dirty="0"/>
              <a:t> </a:t>
            </a:r>
            <a:r>
              <a:rPr lang="en-US" altLang="en-US" dirty="0" err="1"/>
              <a:t>được</a:t>
            </a:r>
            <a:r>
              <a:rPr lang="en-US" altLang="en-US" dirty="0"/>
              <a:t> </a:t>
            </a:r>
            <a:r>
              <a:rPr lang="en-US" altLang="en-US" dirty="0" err="1"/>
              <a:t>ứng</a:t>
            </a:r>
            <a:r>
              <a:rPr lang="en-US" altLang="en-US" dirty="0"/>
              <a:t> dung </a:t>
            </a:r>
            <a:r>
              <a:rPr lang="en-US" altLang="en-US" dirty="0" err="1"/>
              <a:t>của</a:t>
            </a:r>
            <a:r>
              <a:rPr lang="en-US" altLang="en-US" dirty="0"/>
              <a:t> </a:t>
            </a:r>
            <a:r>
              <a:rPr lang="en-US" altLang="en-US" dirty="0" err="1"/>
              <a:t>máy</a:t>
            </a:r>
            <a:r>
              <a:rPr lang="en-US" altLang="en-US" dirty="0"/>
              <a:t> </a:t>
            </a:r>
            <a:r>
              <a:rPr lang="en-US" altLang="en-US" dirty="0" err="1"/>
              <a:t>tính</a:t>
            </a:r>
            <a:r>
              <a:rPr lang="en-US" altLang="en-US" dirty="0"/>
              <a:t> </a:t>
            </a:r>
            <a:r>
              <a:rPr lang="en-US" altLang="en-US" dirty="0" err="1"/>
              <a:t>trong</a:t>
            </a:r>
            <a:r>
              <a:rPr lang="en-US" altLang="en-US" dirty="0"/>
              <a:t> </a:t>
            </a:r>
            <a:r>
              <a:rPr lang="en-US" altLang="en-US" dirty="0" err="1"/>
              <a:t>cuộc</a:t>
            </a:r>
            <a:r>
              <a:rPr lang="en-US" altLang="en-US" dirty="0"/>
              <a:t> </a:t>
            </a:r>
            <a:r>
              <a:rPr lang="en-US" altLang="en-US" dirty="0" err="1"/>
              <a:t>sống</a:t>
            </a:r>
            <a:r>
              <a:rPr lang="en-US" altLang="en-US" dirty="0"/>
              <a:t> </a:t>
            </a:r>
            <a:r>
              <a:rPr lang="en-US" altLang="en-US" dirty="0" err="1"/>
              <a:t>hiện</a:t>
            </a:r>
            <a:r>
              <a:rPr lang="en-US" altLang="en-US" dirty="0"/>
              <a:t> </a:t>
            </a:r>
            <a:r>
              <a:rPr lang="en-US" altLang="en-US" dirty="0" err="1"/>
              <a:t>tại</a:t>
            </a:r>
            <a:endParaRPr lang="en-US" altLang="en-US" dirty="0"/>
          </a:p>
          <a:p>
            <a:pPr marL="533400" indent="-533400">
              <a:buClr>
                <a:srgbClr val="0000FF"/>
              </a:buClr>
              <a:buFont typeface="Wingdings" panose="05000000000000000000" pitchFamily="2" charset="2"/>
              <a:buAutoNum type="arabicPeriod"/>
            </a:pPr>
            <a:r>
              <a:rPr lang="en-US" altLang="en-US" dirty="0" err="1"/>
              <a:t>Nắm</a:t>
            </a:r>
            <a:r>
              <a:rPr lang="en-US" altLang="en-US" dirty="0"/>
              <a:t> </a:t>
            </a:r>
            <a:r>
              <a:rPr lang="en-US" altLang="en-US" dirty="0" err="1"/>
              <a:t>được</a:t>
            </a:r>
            <a:r>
              <a:rPr lang="en-US" altLang="en-US" dirty="0"/>
              <a:t> </a:t>
            </a:r>
            <a:r>
              <a:rPr lang="en-US" altLang="en-US" dirty="0" err="1"/>
              <a:t>khái</a:t>
            </a:r>
            <a:r>
              <a:rPr lang="en-US" altLang="en-US" dirty="0"/>
              <a:t> </a:t>
            </a:r>
            <a:r>
              <a:rPr lang="en-US" altLang="en-US" dirty="0" err="1"/>
              <a:t>niệm</a:t>
            </a:r>
            <a:r>
              <a:rPr lang="en-US" altLang="en-US" dirty="0"/>
              <a:t> </a:t>
            </a:r>
            <a:r>
              <a:rPr lang="en-US" altLang="en-US" dirty="0" err="1"/>
              <a:t>lập</a:t>
            </a:r>
            <a:r>
              <a:rPr lang="en-US" altLang="en-US" dirty="0"/>
              <a:t> </a:t>
            </a:r>
            <a:r>
              <a:rPr lang="en-US" altLang="en-US" dirty="0" err="1"/>
              <a:t>trình</a:t>
            </a:r>
            <a:r>
              <a:rPr lang="en-US" altLang="en-US" dirty="0"/>
              <a:t> </a:t>
            </a:r>
            <a:r>
              <a:rPr lang="en-US" altLang="en-US" dirty="0" err="1"/>
              <a:t>và</a:t>
            </a:r>
            <a:r>
              <a:rPr lang="en-US" altLang="en-US" dirty="0"/>
              <a:t> </a:t>
            </a:r>
            <a:r>
              <a:rPr lang="en-US" altLang="en-US" dirty="0" err="1"/>
              <a:t>cấu</a:t>
            </a:r>
            <a:r>
              <a:rPr lang="en-US" altLang="en-US" dirty="0"/>
              <a:t> </a:t>
            </a:r>
            <a:r>
              <a:rPr lang="en-US" altLang="en-US" dirty="0" err="1"/>
              <a:t>trúc</a:t>
            </a:r>
            <a:r>
              <a:rPr lang="en-US" altLang="en-US" dirty="0"/>
              <a:t> </a:t>
            </a:r>
            <a:r>
              <a:rPr lang="en-US" altLang="en-US" dirty="0" err="1"/>
              <a:t>chương</a:t>
            </a:r>
            <a:r>
              <a:rPr lang="en-US" altLang="en-US" dirty="0"/>
              <a:t> </a:t>
            </a:r>
            <a:r>
              <a:rPr lang="en-US" altLang="en-US" dirty="0" err="1"/>
              <a:t>trình</a:t>
            </a:r>
            <a:endParaRPr lang="en-US" altLang="en-US" dirty="0"/>
          </a:p>
        </p:txBody>
      </p:sp>
      <p:sp>
        <p:nvSpPr>
          <p:cNvPr id="4" name="Slide Number Placeholder 3"/>
          <p:cNvSpPr>
            <a:spLocks noGrp="1"/>
          </p:cNvSpPr>
          <p:nvPr>
            <p:ph type="sldNum" sz="quarter" idx="11"/>
          </p:nvPr>
        </p:nvSpPr>
        <p:spPr/>
        <p:txBody>
          <a:bodyPr/>
          <a:lstStyle/>
          <a:p>
            <a:pPr>
              <a:defRPr/>
            </a:pPr>
            <a:fld id="{5D650C27-5B88-445C-8113-AF2B8868E4AC}" type="slidenum">
              <a:rPr lang="en-US" altLang="en-US"/>
              <a:pPr>
                <a:defRPr/>
              </a:pPr>
              <a:t>2</a:t>
            </a:fld>
            <a:endParaRPr lang="en-US" altLang="en-US"/>
          </a:p>
        </p:txBody>
      </p:sp>
    </p:spTree>
    <p:extLst>
      <p:ext uri="{BB962C8B-B14F-4D97-AF65-F5344CB8AC3E}">
        <p14:creationId xmlns:p14="http://schemas.microsoft.com/office/powerpoint/2010/main" val="3238687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pPr eaLnBrk="1" hangingPunct="1"/>
            <a:r>
              <a:rPr lang="en-US" altLang="en-US"/>
              <a:t>Nội dung</a:t>
            </a:r>
          </a:p>
        </p:txBody>
      </p:sp>
      <p:sp>
        <p:nvSpPr>
          <p:cNvPr id="7172" name="Rectangle 3"/>
          <p:cNvSpPr>
            <a:spLocks noGrp="1" noChangeArrowheads="1"/>
          </p:cNvSpPr>
          <p:nvPr>
            <p:ph idx="1"/>
          </p:nvPr>
        </p:nvSpPr>
        <p:spPr>
          <a:xfrm>
            <a:off x="1981200" y="1752600"/>
            <a:ext cx="8229600" cy="3962400"/>
          </a:xfrm>
        </p:spPr>
        <p:txBody>
          <a:bodyPr/>
          <a:lstStyle/>
          <a:p>
            <a:pPr marL="533400" indent="-533400">
              <a:buClr>
                <a:srgbClr val="0000FF"/>
              </a:buClr>
              <a:buFont typeface="Wingdings" panose="05000000000000000000" pitchFamily="2" charset="2"/>
              <a:buAutoNum type="arabicPeriod"/>
            </a:pPr>
            <a:r>
              <a:rPr lang="en-US" altLang="en-US" dirty="0" err="1"/>
              <a:t>Công</a:t>
            </a:r>
            <a:r>
              <a:rPr lang="en-US" altLang="en-US" dirty="0"/>
              <a:t> </a:t>
            </a:r>
            <a:r>
              <a:rPr lang="en-US" altLang="en-US" dirty="0" err="1"/>
              <a:t>Nghệ</a:t>
            </a:r>
            <a:r>
              <a:rPr lang="en-US" altLang="en-US" dirty="0"/>
              <a:t> </a:t>
            </a:r>
            <a:r>
              <a:rPr lang="en-US" altLang="en-US" dirty="0" err="1"/>
              <a:t>Thông</a:t>
            </a:r>
            <a:r>
              <a:rPr lang="en-US" altLang="en-US" dirty="0"/>
              <a:t> Tin </a:t>
            </a:r>
            <a:r>
              <a:rPr lang="en-US" altLang="en-US" dirty="0" err="1"/>
              <a:t>là</a:t>
            </a:r>
            <a:r>
              <a:rPr lang="en-US" altLang="en-US" dirty="0"/>
              <a:t> </a:t>
            </a:r>
            <a:r>
              <a:rPr lang="en-US" altLang="en-US" dirty="0" err="1"/>
              <a:t>một</a:t>
            </a:r>
            <a:r>
              <a:rPr lang="en-US" altLang="en-US" dirty="0"/>
              <a:t> </a:t>
            </a:r>
            <a:r>
              <a:rPr lang="en-US" altLang="en-US" dirty="0" err="1"/>
              <a:t>ngành</a:t>
            </a:r>
            <a:r>
              <a:rPr lang="en-US" altLang="en-US" dirty="0"/>
              <a:t> </a:t>
            </a:r>
            <a:r>
              <a:rPr lang="en-US" altLang="en-US" dirty="0" err="1"/>
              <a:t>khoa</a:t>
            </a:r>
            <a:r>
              <a:rPr lang="en-US" altLang="en-US" dirty="0"/>
              <a:t> </a:t>
            </a:r>
            <a:r>
              <a:rPr lang="en-US" altLang="en-US" dirty="0" err="1"/>
              <a:t>học</a:t>
            </a:r>
            <a:endParaRPr lang="en-US" altLang="en-US" dirty="0"/>
          </a:p>
          <a:p>
            <a:pPr marL="533400" indent="-533400">
              <a:buClr>
                <a:srgbClr val="0000FF"/>
              </a:buClr>
              <a:buFont typeface="Wingdings" panose="05000000000000000000" pitchFamily="2" charset="2"/>
              <a:buAutoNum type="arabicPeriod"/>
            </a:pPr>
            <a:r>
              <a:rPr lang="en-US" altLang="en-US" dirty="0" err="1"/>
              <a:t>Ứng</a:t>
            </a:r>
            <a:r>
              <a:rPr lang="en-US" altLang="en-US" dirty="0"/>
              <a:t> dung </a:t>
            </a:r>
            <a:r>
              <a:rPr lang="en-US" altLang="en-US" dirty="0" err="1"/>
              <a:t>của</a:t>
            </a:r>
            <a:r>
              <a:rPr lang="en-US" altLang="en-US" dirty="0"/>
              <a:t> </a:t>
            </a:r>
            <a:r>
              <a:rPr lang="en-US" altLang="en-US" dirty="0" err="1"/>
              <a:t>máy</a:t>
            </a:r>
            <a:r>
              <a:rPr lang="en-US" altLang="en-US" dirty="0"/>
              <a:t> </a:t>
            </a:r>
            <a:r>
              <a:rPr lang="en-US" altLang="en-US" dirty="0" err="1"/>
              <a:t>tính</a:t>
            </a:r>
            <a:r>
              <a:rPr lang="en-US" altLang="en-US" dirty="0"/>
              <a:t> </a:t>
            </a:r>
            <a:r>
              <a:rPr lang="en-US" altLang="en-US" dirty="0" err="1"/>
              <a:t>trong</a:t>
            </a:r>
            <a:r>
              <a:rPr lang="en-US" altLang="en-US" dirty="0"/>
              <a:t> </a:t>
            </a:r>
            <a:r>
              <a:rPr lang="en-US" altLang="en-US" dirty="0" err="1"/>
              <a:t>đời</a:t>
            </a:r>
            <a:r>
              <a:rPr lang="en-US" altLang="en-US" dirty="0"/>
              <a:t> </a:t>
            </a:r>
            <a:r>
              <a:rPr lang="en-US" altLang="en-US" dirty="0" err="1"/>
              <a:t>sống</a:t>
            </a:r>
            <a:r>
              <a:rPr lang="en-US" altLang="en-US" dirty="0"/>
              <a:t> </a:t>
            </a:r>
            <a:r>
              <a:rPr lang="en-US" altLang="en-US" dirty="0" err="1"/>
              <a:t>xã</a:t>
            </a:r>
            <a:r>
              <a:rPr lang="en-US" altLang="en-US" dirty="0"/>
              <a:t> </a:t>
            </a:r>
            <a:r>
              <a:rPr lang="en-US" altLang="en-US" dirty="0" err="1"/>
              <a:t>hội</a:t>
            </a:r>
            <a:endParaRPr lang="en-US" altLang="en-US" dirty="0"/>
          </a:p>
          <a:p>
            <a:pPr marL="533400" indent="-533400">
              <a:buClr>
                <a:srgbClr val="0000FF"/>
              </a:buClr>
              <a:buFont typeface="Wingdings" panose="05000000000000000000" pitchFamily="2" charset="2"/>
              <a:buAutoNum type="arabicPeriod"/>
            </a:pPr>
            <a:r>
              <a:rPr lang="en-US" altLang="en-US" dirty="0" err="1"/>
              <a:t>Nghề</a:t>
            </a:r>
            <a:r>
              <a:rPr lang="en-US" altLang="en-US" dirty="0"/>
              <a:t> </a:t>
            </a:r>
            <a:r>
              <a:rPr lang="en-US" altLang="en-US" dirty="0" err="1"/>
              <a:t>lập</a:t>
            </a:r>
            <a:r>
              <a:rPr lang="en-US" altLang="en-US" dirty="0"/>
              <a:t> </a:t>
            </a:r>
            <a:r>
              <a:rPr lang="en-US" altLang="en-US" dirty="0" err="1"/>
              <a:t>trình</a:t>
            </a:r>
            <a:endParaRPr lang="en-US" altLang="en-US" dirty="0"/>
          </a:p>
          <a:p>
            <a:pPr marL="533400" indent="-533400">
              <a:buClr>
                <a:srgbClr val="0000FF"/>
              </a:buClr>
              <a:buFont typeface="Wingdings" panose="05000000000000000000" pitchFamily="2" charset="2"/>
              <a:buAutoNum type="arabicPeriod"/>
            </a:pPr>
            <a:r>
              <a:rPr lang="en-US" altLang="en-US" dirty="0" err="1"/>
              <a:t>Thực</a:t>
            </a:r>
            <a:r>
              <a:rPr lang="en-US" altLang="en-US" dirty="0"/>
              <a:t> </a:t>
            </a:r>
            <a:r>
              <a:rPr lang="en-US" altLang="en-US" dirty="0" err="1"/>
              <a:t>hành</a:t>
            </a:r>
            <a:endParaRPr lang="en-US" altLang="en-US" dirty="0">
              <a:solidFill>
                <a:srgbClr val="FF0000"/>
              </a:solidFill>
            </a:endParaRPr>
          </a:p>
        </p:txBody>
      </p:sp>
      <p:sp>
        <p:nvSpPr>
          <p:cNvPr id="4" name="Slide Number Placeholder 3"/>
          <p:cNvSpPr>
            <a:spLocks noGrp="1"/>
          </p:cNvSpPr>
          <p:nvPr>
            <p:ph type="sldNum" sz="quarter" idx="11"/>
          </p:nvPr>
        </p:nvSpPr>
        <p:spPr/>
        <p:txBody>
          <a:bodyPr/>
          <a:lstStyle/>
          <a:p>
            <a:pPr>
              <a:defRPr/>
            </a:pPr>
            <a:fld id="{5D650C27-5B88-445C-8113-AF2B8868E4AC}" type="slidenum">
              <a:rPr lang="en-US" altLang="en-US"/>
              <a:pPr>
                <a:defRPr/>
              </a:pPr>
              <a:t>3</a:t>
            </a:fld>
            <a:endParaRPr lang="en-US" altLang="en-US"/>
          </a:p>
        </p:txBody>
      </p:sp>
    </p:spTree>
    <p:extLst>
      <p:ext uri="{BB962C8B-B14F-4D97-AF65-F5344CB8AC3E}">
        <p14:creationId xmlns:p14="http://schemas.microsoft.com/office/powerpoint/2010/main" val="3300028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3171A-15B5-BC4A-A585-7940F407F9F4}"/>
              </a:ext>
            </a:extLst>
          </p:cNvPr>
          <p:cNvSpPr>
            <a:spLocks noGrp="1"/>
          </p:cNvSpPr>
          <p:nvPr>
            <p:ph type="title"/>
          </p:nvPr>
        </p:nvSpPr>
        <p:spPr/>
        <p:txBody>
          <a:bodyPr/>
          <a:lstStyle/>
          <a:p>
            <a:r>
              <a:rPr lang="en-US" dirty="0" err="1"/>
              <a:t>Giới</a:t>
            </a:r>
            <a:r>
              <a:rPr lang="en-US" dirty="0"/>
              <a:t> </a:t>
            </a:r>
            <a:r>
              <a:rPr lang="en-US" dirty="0" err="1"/>
              <a:t>thiệu</a:t>
            </a:r>
            <a:r>
              <a:rPr lang="en-US" dirty="0"/>
              <a:t> </a:t>
            </a:r>
            <a:r>
              <a:rPr lang="en-US" dirty="0" err="1"/>
              <a:t>ngành</a:t>
            </a:r>
            <a:r>
              <a:rPr lang="en-US" dirty="0"/>
              <a:t> CNTT</a:t>
            </a:r>
          </a:p>
        </p:txBody>
      </p:sp>
      <p:sp>
        <p:nvSpPr>
          <p:cNvPr id="3" name="Content Placeholder 2">
            <a:extLst>
              <a:ext uri="{FF2B5EF4-FFF2-40B4-BE49-F238E27FC236}">
                <a16:creationId xmlns:a16="http://schemas.microsoft.com/office/drawing/2014/main" id="{76A4608F-6A08-BE4A-8FEF-478E74E1B5C4}"/>
              </a:ext>
            </a:extLst>
          </p:cNvPr>
          <p:cNvSpPr>
            <a:spLocks noGrp="1"/>
          </p:cNvSpPr>
          <p:nvPr>
            <p:ph idx="1"/>
          </p:nvPr>
        </p:nvSpPr>
        <p:spPr/>
        <p:txBody>
          <a:bodyPr/>
          <a:lstStyle/>
          <a:p>
            <a:pPr marL="0" indent="0">
              <a:buNone/>
            </a:pPr>
            <a:r>
              <a:rPr lang="vi-VN" dirty="0"/>
              <a:t>"</a:t>
            </a:r>
            <a:r>
              <a:rPr lang="vi-VN" i="1" dirty="0"/>
              <a:t>Công nghệ thông tin là tập hợp các phương pháp khoa học, các phương tiện và công cụ kĩ thuật hiện đại - chủ yếu là kĩ thuật máy tính và viễn thông - nhằm tổ chức khai thác và sử dụng có hiệu quả các nguồn tài nguyên thông tin rất phong phú và tiềm năng trong mọi lĩnh vực hoạt động của con người và xã hội</a:t>
            </a:r>
            <a:r>
              <a:rPr lang="vi-VN" dirty="0"/>
              <a:t>".</a:t>
            </a:r>
            <a:endParaRPr lang="en-US" dirty="0"/>
          </a:p>
        </p:txBody>
      </p:sp>
    </p:spTree>
    <p:extLst>
      <p:ext uri="{BB962C8B-B14F-4D97-AF65-F5344CB8AC3E}">
        <p14:creationId xmlns:p14="http://schemas.microsoft.com/office/powerpoint/2010/main" val="294264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B9F0E-9851-404B-8DA7-2C1FD3B20135}"/>
              </a:ext>
            </a:extLst>
          </p:cNvPr>
          <p:cNvSpPr>
            <a:spLocks noGrp="1"/>
          </p:cNvSpPr>
          <p:nvPr>
            <p:ph type="title"/>
          </p:nvPr>
        </p:nvSpPr>
        <p:spPr/>
        <p:txBody>
          <a:bodyPr/>
          <a:lstStyle/>
          <a:p>
            <a:r>
              <a:rPr lang="en-US" dirty="0" err="1"/>
              <a:t>Ứng</a:t>
            </a:r>
            <a:r>
              <a:rPr lang="en-US" dirty="0"/>
              <a:t> dung CNTT </a:t>
            </a:r>
            <a:r>
              <a:rPr lang="en-US" dirty="0" err="1"/>
              <a:t>trong</a:t>
            </a:r>
            <a:r>
              <a:rPr lang="en-US" dirty="0"/>
              <a:t> </a:t>
            </a:r>
            <a:r>
              <a:rPr lang="en-US" dirty="0" err="1"/>
              <a:t>đời</a:t>
            </a:r>
            <a:r>
              <a:rPr lang="en-US" dirty="0"/>
              <a:t> </a:t>
            </a:r>
            <a:r>
              <a:rPr lang="en-US" dirty="0" err="1"/>
              <a:t>sống</a:t>
            </a:r>
            <a:r>
              <a:rPr lang="en-US" dirty="0"/>
              <a:t> </a:t>
            </a:r>
            <a:r>
              <a:rPr lang="en-US" dirty="0" err="1"/>
              <a:t>xã</a:t>
            </a:r>
            <a:r>
              <a:rPr lang="en-US" dirty="0"/>
              <a:t> </a:t>
            </a:r>
            <a:r>
              <a:rPr lang="en-US" dirty="0" err="1"/>
              <a:t>hội</a:t>
            </a:r>
            <a:endParaRPr lang="en-US" dirty="0"/>
          </a:p>
        </p:txBody>
      </p:sp>
      <p:sp>
        <p:nvSpPr>
          <p:cNvPr id="3" name="Content Placeholder 2">
            <a:extLst>
              <a:ext uri="{FF2B5EF4-FFF2-40B4-BE49-F238E27FC236}">
                <a16:creationId xmlns:a16="http://schemas.microsoft.com/office/drawing/2014/main" id="{D274A917-5B1E-654F-A057-DE4D84AE741B}"/>
              </a:ext>
            </a:extLst>
          </p:cNvPr>
          <p:cNvSpPr>
            <a:spLocks noGrp="1"/>
          </p:cNvSpPr>
          <p:nvPr>
            <p:ph idx="1"/>
          </p:nvPr>
        </p:nvSpPr>
        <p:spPr/>
        <p:txBody>
          <a:bodyPr/>
          <a:lstStyle/>
          <a:p>
            <a:r>
              <a:rPr lang="en-US" dirty="0" err="1"/>
              <a:t>Ứng</a:t>
            </a:r>
            <a:r>
              <a:rPr lang="en-US" dirty="0"/>
              <a:t> </a:t>
            </a:r>
            <a:r>
              <a:rPr lang="en-US" dirty="0" err="1"/>
              <a:t>dụng</a:t>
            </a:r>
            <a:r>
              <a:rPr lang="en-US" dirty="0"/>
              <a:t> CNTT </a:t>
            </a:r>
            <a:r>
              <a:rPr lang="en-US" dirty="0" err="1"/>
              <a:t>trong</a:t>
            </a:r>
            <a:r>
              <a:rPr lang="en-US" dirty="0"/>
              <a:t> </a:t>
            </a:r>
            <a:r>
              <a:rPr lang="en-US" dirty="0" err="1"/>
              <a:t>Nghiên</a:t>
            </a:r>
            <a:r>
              <a:rPr lang="en-US" dirty="0"/>
              <a:t> </a:t>
            </a:r>
            <a:r>
              <a:rPr lang="en-US" dirty="0" err="1"/>
              <a:t>cứu</a:t>
            </a:r>
            <a:r>
              <a:rPr lang="en-US" dirty="0"/>
              <a:t> </a:t>
            </a:r>
            <a:r>
              <a:rPr lang="en-US" dirty="0" err="1"/>
              <a:t>khoa</a:t>
            </a:r>
            <a:r>
              <a:rPr lang="en-US" dirty="0"/>
              <a:t> </a:t>
            </a:r>
            <a:r>
              <a:rPr lang="en-US" dirty="0" err="1"/>
              <a:t>học</a:t>
            </a:r>
            <a:endParaRPr lang="en-US" dirty="0"/>
          </a:p>
        </p:txBody>
      </p:sp>
      <p:pic>
        <p:nvPicPr>
          <p:cNvPr id="4" name="Picture 3">
            <a:extLst>
              <a:ext uri="{FF2B5EF4-FFF2-40B4-BE49-F238E27FC236}">
                <a16:creationId xmlns:a16="http://schemas.microsoft.com/office/drawing/2014/main" id="{1B1FBAD1-848D-1549-A09F-2F9302E7042C}"/>
              </a:ext>
            </a:extLst>
          </p:cNvPr>
          <p:cNvPicPr>
            <a:picLocks noChangeAspect="1"/>
          </p:cNvPicPr>
          <p:nvPr/>
        </p:nvPicPr>
        <p:blipFill>
          <a:blip r:embed="rId2"/>
          <a:stretch>
            <a:fillRect/>
          </a:stretch>
        </p:blipFill>
        <p:spPr>
          <a:xfrm>
            <a:off x="1053165" y="2357437"/>
            <a:ext cx="4445935" cy="2957513"/>
          </a:xfrm>
          <a:prstGeom prst="rect">
            <a:avLst/>
          </a:prstGeom>
        </p:spPr>
      </p:pic>
      <p:pic>
        <p:nvPicPr>
          <p:cNvPr id="6" name="Picture 5">
            <a:extLst>
              <a:ext uri="{FF2B5EF4-FFF2-40B4-BE49-F238E27FC236}">
                <a16:creationId xmlns:a16="http://schemas.microsoft.com/office/drawing/2014/main" id="{2226901D-D2FF-094E-ADDC-75A9182A301A}"/>
              </a:ext>
            </a:extLst>
          </p:cNvPr>
          <p:cNvPicPr>
            <a:picLocks noChangeAspect="1"/>
          </p:cNvPicPr>
          <p:nvPr/>
        </p:nvPicPr>
        <p:blipFill>
          <a:blip r:embed="rId3"/>
          <a:stretch>
            <a:fillRect/>
          </a:stretch>
        </p:blipFill>
        <p:spPr>
          <a:xfrm>
            <a:off x="5942664" y="2357438"/>
            <a:ext cx="5406373" cy="3369972"/>
          </a:xfrm>
          <a:prstGeom prst="rect">
            <a:avLst/>
          </a:prstGeom>
        </p:spPr>
      </p:pic>
    </p:spTree>
    <p:extLst>
      <p:ext uri="{BB962C8B-B14F-4D97-AF65-F5344CB8AC3E}">
        <p14:creationId xmlns:p14="http://schemas.microsoft.com/office/powerpoint/2010/main" val="2312594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B9F0E-9851-404B-8DA7-2C1FD3B20135}"/>
              </a:ext>
            </a:extLst>
          </p:cNvPr>
          <p:cNvSpPr>
            <a:spLocks noGrp="1"/>
          </p:cNvSpPr>
          <p:nvPr>
            <p:ph type="title"/>
          </p:nvPr>
        </p:nvSpPr>
        <p:spPr/>
        <p:txBody>
          <a:bodyPr/>
          <a:lstStyle/>
          <a:p>
            <a:r>
              <a:rPr lang="en-US" dirty="0" err="1"/>
              <a:t>Ứng</a:t>
            </a:r>
            <a:r>
              <a:rPr lang="en-US" dirty="0"/>
              <a:t> dung CNTT </a:t>
            </a:r>
            <a:r>
              <a:rPr lang="en-US" dirty="0" err="1"/>
              <a:t>trong</a:t>
            </a:r>
            <a:r>
              <a:rPr lang="en-US" dirty="0"/>
              <a:t> </a:t>
            </a:r>
            <a:r>
              <a:rPr lang="en-US" dirty="0" err="1"/>
              <a:t>đời</a:t>
            </a:r>
            <a:r>
              <a:rPr lang="en-US" dirty="0"/>
              <a:t> </a:t>
            </a:r>
            <a:r>
              <a:rPr lang="en-US" dirty="0" err="1"/>
              <a:t>sống</a:t>
            </a:r>
            <a:r>
              <a:rPr lang="en-US" dirty="0"/>
              <a:t> </a:t>
            </a:r>
            <a:r>
              <a:rPr lang="en-US" dirty="0" err="1"/>
              <a:t>xã</a:t>
            </a:r>
            <a:r>
              <a:rPr lang="en-US" dirty="0"/>
              <a:t> </a:t>
            </a:r>
            <a:r>
              <a:rPr lang="en-US" dirty="0" err="1"/>
              <a:t>hội</a:t>
            </a:r>
            <a:endParaRPr lang="en-US" dirty="0"/>
          </a:p>
        </p:txBody>
      </p:sp>
      <p:sp>
        <p:nvSpPr>
          <p:cNvPr id="3" name="Content Placeholder 2">
            <a:extLst>
              <a:ext uri="{FF2B5EF4-FFF2-40B4-BE49-F238E27FC236}">
                <a16:creationId xmlns:a16="http://schemas.microsoft.com/office/drawing/2014/main" id="{D274A917-5B1E-654F-A057-DE4D84AE741B}"/>
              </a:ext>
            </a:extLst>
          </p:cNvPr>
          <p:cNvSpPr>
            <a:spLocks noGrp="1"/>
          </p:cNvSpPr>
          <p:nvPr>
            <p:ph idx="1"/>
          </p:nvPr>
        </p:nvSpPr>
        <p:spPr/>
        <p:txBody>
          <a:bodyPr/>
          <a:lstStyle/>
          <a:p>
            <a:r>
              <a:rPr lang="en-US" dirty="0" err="1"/>
              <a:t>Ứng</a:t>
            </a:r>
            <a:r>
              <a:rPr lang="en-US" dirty="0"/>
              <a:t> </a:t>
            </a:r>
            <a:r>
              <a:rPr lang="en-US" dirty="0" err="1"/>
              <a:t>dụng</a:t>
            </a:r>
            <a:r>
              <a:rPr lang="en-US" dirty="0"/>
              <a:t> CNTT </a:t>
            </a:r>
            <a:r>
              <a:rPr lang="en-US" dirty="0" err="1"/>
              <a:t>trong</a:t>
            </a:r>
            <a:r>
              <a:rPr lang="en-US" dirty="0"/>
              <a:t> </a:t>
            </a:r>
            <a:r>
              <a:rPr lang="en-US" dirty="0" err="1"/>
              <a:t>Hoạt</a:t>
            </a:r>
            <a:r>
              <a:rPr lang="en-US" dirty="0"/>
              <a:t> </a:t>
            </a:r>
            <a:r>
              <a:rPr lang="en-US" dirty="0" err="1"/>
              <a:t>động</a:t>
            </a:r>
            <a:r>
              <a:rPr lang="en-US" dirty="0"/>
              <a:t> </a:t>
            </a:r>
            <a:r>
              <a:rPr lang="en-US" dirty="0" err="1"/>
              <a:t>sản</a:t>
            </a:r>
            <a:r>
              <a:rPr lang="en-US" dirty="0"/>
              <a:t> </a:t>
            </a:r>
            <a:r>
              <a:rPr lang="en-US" dirty="0" err="1"/>
              <a:t>xuất</a:t>
            </a:r>
            <a:endParaRPr lang="en-US" dirty="0"/>
          </a:p>
          <a:p>
            <a:endParaRPr lang="en-US" dirty="0"/>
          </a:p>
        </p:txBody>
      </p:sp>
      <p:pic>
        <p:nvPicPr>
          <p:cNvPr id="4" name="Picture 2" descr="GoldenTime6">
            <a:extLst>
              <a:ext uri="{FF2B5EF4-FFF2-40B4-BE49-F238E27FC236}">
                <a16:creationId xmlns:a16="http://schemas.microsoft.com/office/drawing/2014/main" id="{BF676AE3-0AEE-DA4A-9572-5D758C8414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 y="2293880"/>
            <a:ext cx="5743575" cy="40307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1" descr="Resize%20of%20of">
            <a:extLst>
              <a:ext uri="{FF2B5EF4-FFF2-40B4-BE49-F238E27FC236}">
                <a16:creationId xmlns:a16="http://schemas.microsoft.com/office/drawing/2014/main" id="{B4FBEAC5-E923-6C4E-AAB6-297B25E08F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4303" y="3190250"/>
            <a:ext cx="4928896" cy="313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7836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B9F0E-9851-404B-8DA7-2C1FD3B20135}"/>
              </a:ext>
            </a:extLst>
          </p:cNvPr>
          <p:cNvSpPr>
            <a:spLocks noGrp="1"/>
          </p:cNvSpPr>
          <p:nvPr>
            <p:ph type="title"/>
          </p:nvPr>
        </p:nvSpPr>
        <p:spPr/>
        <p:txBody>
          <a:bodyPr/>
          <a:lstStyle/>
          <a:p>
            <a:r>
              <a:rPr lang="en-US" dirty="0" err="1"/>
              <a:t>Ứng</a:t>
            </a:r>
            <a:r>
              <a:rPr lang="en-US" dirty="0"/>
              <a:t> dung CNTT </a:t>
            </a:r>
            <a:r>
              <a:rPr lang="en-US" dirty="0" err="1"/>
              <a:t>trong</a:t>
            </a:r>
            <a:r>
              <a:rPr lang="en-US" dirty="0"/>
              <a:t> </a:t>
            </a:r>
            <a:r>
              <a:rPr lang="en-US" dirty="0" err="1"/>
              <a:t>đời</a:t>
            </a:r>
            <a:r>
              <a:rPr lang="en-US" dirty="0"/>
              <a:t> </a:t>
            </a:r>
            <a:r>
              <a:rPr lang="en-US" dirty="0" err="1"/>
              <a:t>sống</a:t>
            </a:r>
            <a:r>
              <a:rPr lang="en-US" dirty="0"/>
              <a:t> </a:t>
            </a:r>
            <a:r>
              <a:rPr lang="en-US" dirty="0" err="1"/>
              <a:t>xã</a:t>
            </a:r>
            <a:r>
              <a:rPr lang="en-US" dirty="0"/>
              <a:t> </a:t>
            </a:r>
            <a:r>
              <a:rPr lang="en-US" dirty="0" err="1"/>
              <a:t>hội</a:t>
            </a:r>
            <a:endParaRPr lang="en-US" dirty="0"/>
          </a:p>
        </p:txBody>
      </p:sp>
      <p:sp>
        <p:nvSpPr>
          <p:cNvPr id="3" name="Content Placeholder 2">
            <a:extLst>
              <a:ext uri="{FF2B5EF4-FFF2-40B4-BE49-F238E27FC236}">
                <a16:creationId xmlns:a16="http://schemas.microsoft.com/office/drawing/2014/main" id="{D274A917-5B1E-654F-A057-DE4D84AE741B}"/>
              </a:ext>
            </a:extLst>
          </p:cNvPr>
          <p:cNvSpPr>
            <a:spLocks noGrp="1"/>
          </p:cNvSpPr>
          <p:nvPr>
            <p:ph idx="1"/>
          </p:nvPr>
        </p:nvSpPr>
        <p:spPr/>
        <p:txBody>
          <a:bodyPr/>
          <a:lstStyle/>
          <a:p>
            <a:r>
              <a:rPr lang="en-US" dirty="0" err="1"/>
              <a:t>Ứng</a:t>
            </a:r>
            <a:r>
              <a:rPr lang="en-US" dirty="0"/>
              <a:t> </a:t>
            </a:r>
            <a:r>
              <a:rPr lang="en-US" dirty="0" err="1"/>
              <a:t>dụng</a:t>
            </a:r>
            <a:r>
              <a:rPr lang="en-US" dirty="0"/>
              <a:t> CNTT </a:t>
            </a:r>
            <a:r>
              <a:rPr lang="en-US" dirty="0" err="1"/>
              <a:t>trong</a:t>
            </a:r>
            <a:r>
              <a:rPr lang="en-US" dirty="0"/>
              <a:t> </a:t>
            </a:r>
            <a:r>
              <a:rPr lang="en-US" dirty="0" err="1"/>
              <a:t>Giáo</a:t>
            </a:r>
            <a:r>
              <a:rPr lang="en-US" dirty="0"/>
              <a:t> </a:t>
            </a:r>
            <a:r>
              <a:rPr lang="en-US" dirty="0" err="1"/>
              <a:t>dục</a:t>
            </a:r>
            <a:endParaRPr lang="en-US" dirty="0"/>
          </a:p>
          <a:p>
            <a:endParaRPr lang="en-US" dirty="0"/>
          </a:p>
        </p:txBody>
      </p:sp>
      <p:pic>
        <p:nvPicPr>
          <p:cNvPr id="4" name="Picture 3">
            <a:extLst>
              <a:ext uri="{FF2B5EF4-FFF2-40B4-BE49-F238E27FC236}">
                <a16:creationId xmlns:a16="http://schemas.microsoft.com/office/drawing/2014/main" id="{A04A0077-3263-4F43-B858-7E49BB0E1803}"/>
              </a:ext>
            </a:extLst>
          </p:cNvPr>
          <p:cNvPicPr>
            <a:picLocks noChangeAspect="1"/>
          </p:cNvPicPr>
          <p:nvPr/>
        </p:nvPicPr>
        <p:blipFill>
          <a:blip r:embed="rId2"/>
          <a:stretch>
            <a:fillRect/>
          </a:stretch>
        </p:blipFill>
        <p:spPr>
          <a:xfrm>
            <a:off x="2152573" y="2813050"/>
            <a:ext cx="6769253" cy="3511550"/>
          </a:xfrm>
          <a:prstGeom prst="rect">
            <a:avLst/>
          </a:prstGeom>
        </p:spPr>
      </p:pic>
    </p:spTree>
    <p:extLst>
      <p:ext uri="{BB962C8B-B14F-4D97-AF65-F5344CB8AC3E}">
        <p14:creationId xmlns:p14="http://schemas.microsoft.com/office/powerpoint/2010/main" val="1167962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B9F0E-9851-404B-8DA7-2C1FD3B20135}"/>
              </a:ext>
            </a:extLst>
          </p:cNvPr>
          <p:cNvSpPr>
            <a:spLocks noGrp="1"/>
          </p:cNvSpPr>
          <p:nvPr>
            <p:ph type="title"/>
          </p:nvPr>
        </p:nvSpPr>
        <p:spPr/>
        <p:txBody>
          <a:bodyPr/>
          <a:lstStyle/>
          <a:p>
            <a:r>
              <a:rPr lang="en-US" dirty="0" err="1"/>
              <a:t>Ứng</a:t>
            </a:r>
            <a:r>
              <a:rPr lang="en-US" dirty="0"/>
              <a:t> dung CNTT </a:t>
            </a:r>
            <a:r>
              <a:rPr lang="en-US" dirty="0" err="1"/>
              <a:t>trong</a:t>
            </a:r>
            <a:r>
              <a:rPr lang="en-US" dirty="0"/>
              <a:t> </a:t>
            </a:r>
            <a:r>
              <a:rPr lang="en-US" dirty="0" err="1"/>
              <a:t>đời</a:t>
            </a:r>
            <a:r>
              <a:rPr lang="en-US" dirty="0"/>
              <a:t> </a:t>
            </a:r>
            <a:r>
              <a:rPr lang="en-US" dirty="0" err="1"/>
              <a:t>sống</a:t>
            </a:r>
            <a:r>
              <a:rPr lang="en-US" dirty="0"/>
              <a:t> </a:t>
            </a:r>
            <a:r>
              <a:rPr lang="en-US" dirty="0" err="1"/>
              <a:t>xã</a:t>
            </a:r>
            <a:r>
              <a:rPr lang="en-US" dirty="0"/>
              <a:t> </a:t>
            </a:r>
            <a:r>
              <a:rPr lang="en-US" dirty="0" err="1"/>
              <a:t>hội</a:t>
            </a:r>
            <a:endParaRPr lang="en-US" dirty="0"/>
          </a:p>
        </p:txBody>
      </p:sp>
      <p:sp>
        <p:nvSpPr>
          <p:cNvPr id="3" name="Content Placeholder 2">
            <a:extLst>
              <a:ext uri="{FF2B5EF4-FFF2-40B4-BE49-F238E27FC236}">
                <a16:creationId xmlns:a16="http://schemas.microsoft.com/office/drawing/2014/main" id="{D274A917-5B1E-654F-A057-DE4D84AE741B}"/>
              </a:ext>
            </a:extLst>
          </p:cNvPr>
          <p:cNvSpPr>
            <a:spLocks noGrp="1"/>
          </p:cNvSpPr>
          <p:nvPr>
            <p:ph idx="1"/>
          </p:nvPr>
        </p:nvSpPr>
        <p:spPr/>
        <p:txBody>
          <a:bodyPr/>
          <a:lstStyle/>
          <a:p>
            <a:r>
              <a:rPr lang="en-US" dirty="0" err="1"/>
              <a:t>Ứng</a:t>
            </a:r>
            <a:r>
              <a:rPr lang="en-US" dirty="0"/>
              <a:t> </a:t>
            </a:r>
            <a:r>
              <a:rPr lang="en-US" dirty="0" err="1"/>
              <a:t>dụng</a:t>
            </a:r>
            <a:r>
              <a:rPr lang="en-US" dirty="0"/>
              <a:t> CNTT </a:t>
            </a:r>
            <a:r>
              <a:rPr lang="en-US" dirty="0" err="1"/>
              <a:t>trong</a:t>
            </a:r>
            <a:r>
              <a:rPr lang="en-US" dirty="0"/>
              <a:t> </a:t>
            </a:r>
            <a:r>
              <a:rPr lang="en-US" dirty="0" err="1"/>
              <a:t>Thương</a:t>
            </a:r>
            <a:r>
              <a:rPr lang="en-US" dirty="0"/>
              <a:t> </a:t>
            </a:r>
            <a:r>
              <a:rPr lang="en-US" dirty="0" err="1"/>
              <a:t>mại</a:t>
            </a:r>
            <a:r>
              <a:rPr lang="en-US" dirty="0"/>
              <a:t> </a:t>
            </a:r>
            <a:r>
              <a:rPr lang="en-US" dirty="0" err="1"/>
              <a:t>điện</a:t>
            </a:r>
            <a:r>
              <a:rPr lang="en-US" dirty="0"/>
              <a:t> </a:t>
            </a:r>
            <a:r>
              <a:rPr lang="en-US" dirty="0" err="1"/>
              <a:t>tử</a:t>
            </a:r>
            <a:endParaRPr lang="en-US" dirty="0"/>
          </a:p>
          <a:p>
            <a:endParaRPr lang="en-US" dirty="0"/>
          </a:p>
        </p:txBody>
      </p:sp>
      <p:grpSp>
        <p:nvGrpSpPr>
          <p:cNvPr id="8" name="Group 14">
            <a:extLst>
              <a:ext uri="{FF2B5EF4-FFF2-40B4-BE49-F238E27FC236}">
                <a16:creationId xmlns:a16="http://schemas.microsoft.com/office/drawing/2014/main" id="{FFF911EA-A4B7-9741-B7BA-A68582BBF20F}"/>
              </a:ext>
            </a:extLst>
          </p:cNvPr>
          <p:cNvGrpSpPr>
            <a:grpSpLocks/>
          </p:cNvGrpSpPr>
          <p:nvPr/>
        </p:nvGrpSpPr>
        <p:grpSpPr bwMode="auto">
          <a:xfrm>
            <a:off x="1936750" y="2533650"/>
            <a:ext cx="7200900" cy="3581400"/>
            <a:chOff x="432" y="2688"/>
            <a:chExt cx="4848" cy="1824"/>
          </a:xfrm>
        </p:grpSpPr>
        <p:pic>
          <p:nvPicPr>
            <p:cNvPr id="9" name="Picture 15" descr="288">
              <a:extLst>
                <a:ext uri="{FF2B5EF4-FFF2-40B4-BE49-F238E27FC236}">
                  <a16:creationId xmlns:a16="http://schemas.microsoft.com/office/drawing/2014/main" id="{BCD4487F-110B-964B-B5CF-BCF1E220A7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 y="2688"/>
              <a:ext cx="2352" cy="17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304">
              <a:extLst>
                <a:ext uri="{FF2B5EF4-FFF2-40B4-BE49-F238E27FC236}">
                  <a16:creationId xmlns:a16="http://schemas.microsoft.com/office/drawing/2014/main" id="{302FE522-BDB4-7D47-9AC3-B75E718C1F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2" y="2688"/>
              <a:ext cx="2448" cy="182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1792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B9F0E-9851-404B-8DA7-2C1FD3B20135}"/>
              </a:ext>
            </a:extLst>
          </p:cNvPr>
          <p:cNvSpPr>
            <a:spLocks noGrp="1"/>
          </p:cNvSpPr>
          <p:nvPr>
            <p:ph type="title"/>
          </p:nvPr>
        </p:nvSpPr>
        <p:spPr/>
        <p:txBody>
          <a:bodyPr/>
          <a:lstStyle/>
          <a:p>
            <a:r>
              <a:rPr lang="en-US" dirty="0" err="1"/>
              <a:t>Ứng</a:t>
            </a:r>
            <a:r>
              <a:rPr lang="en-US" dirty="0"/>
              <a:t> dung CNTT </a:t>
            </a:r>
            <a:r>
              <a:rPr lang="en-US" dirty="0" err="1"/>
              <a:t>trong</a:t>
            </a:r>
            <a:r>
              <a:rPr lang="en-US" dirty="0"/>
              <a:t> </a:t>
            </a:r>
            <a:r>
              <a:rPr lang="en-US" dirty="0" err="1"/>
              <a:t>đời</a:t>
            </a:r>
            <a:r>
              <a:rPr lang="en-US" dirty="0"/>
              <a:t> </a:t>
            </a:r>
            <a:r>
              <a:rPr lang="en-US" dirty="0" err="1"/>
              <a:t>sống</a:t>
            </a:r>
            <a:r>
              <a:rPr lang="en-US" dirty="0"/>
              <a:t> </a:t>
            </a:r>
            <a:r>
              <a:rPr lang="en-US" dirty="0" err="1"/>
              <a:t>xã</a:t>
            </a:r>
            <a:r>
              <a:rPr lang="en-US" dirty="0"/>
              <a:t> </a:t>
            </a:r>
            <a:r>
              <a:rPr lang="en-US" dirty="0" err="1"/>
              <a:t>hội</a:t>
            </a:r>
            <a:endParaRPr lang="en-US" dirty="0"/>
          </a:p>
        </p:txBody>
      </p:sp>
      <p:sp>
        <p:nvSpPr>
          <p:cNvPr id="3" name="Content Placeholder 2">
            <a:extLst>
              <a:ext uri="{FF2B5EF4-FFF2-40B4-BE49-F238E27FC236}">
                <a16:creationId xmlns:a16="http://schemas.microsoft.com/office/drawing/2014/main" id="{D274A917-5B1E-654F-A057-DE4D84AE741B}"/>
              </a:ext>
            </a:extLst>
          </p:cNvPr>
          <p:cNvSpPr>
            <a:spLocks noGrp="1"/>
          </p:cNvSpPr>
          <p:nvPr>
            <p:ph idx="1"/>
          </p:nvPr>
        </p:nvSpPr>
        <p:spPr/>
        <p:txBody>
          <a:bodyPr/>
          <a:lstStyle/>
          <a:p>
            <a:r>
              <a:rPr lang="en-US" dirty="0" err="1"/>
              <a:t>Ứng</a:t>
            </a:r>
            <a:r>
              <a:rPr lang="en-US" dirty="0"/>
              <a:t> </a:t>
            </a:r>
            <a:r>
              <a:rPr lang="en-US" dirty="0" err="1"/>
              <a:t>dụng</a:t>
            </a:r>
            <a:r>
              <a:rPr lang="en-US" dirty="0"/>
              <a:t> CNTT </a:t>
            </a:r>
            <a:r>
              <a:rPr lang="en-US" dirty="0" err="1"/>
              <a:t>trong</a:t>
            </a:r>
            <a:r>
              <a:rPr lang="en-US" dirty="0"/>
              <a:t> </a:t>
            </a:r>
            <a:r>
              <a:rPr lang="en-US" dirty="0" err="1"/>
              <a:t>Tài</a:t>
            </a:r>
            <a:r>
              <a:rPr lang="en-US" dirty="0"/>
              <a:t> </a:t>
            </a:r>
            <a:r>
              <a:rPr lang="en-US" dirty="0" err="1"/>
              <a:t>chính</a:t>
            </a:r>
            <a:r>
              <a:rPr lang="en-US" dirty="0"/>
              <a:t> </a:t>
            </a:r>
            <a:r>
              <a:rPr lang="en-US" dirty="0" err="1"/>
              <a:t>ngân</a:t>
            </a:r>
            <a:r>
              <a:rPr lang="en-US" dirty="0"/>
              <a:t> </a:t>
            </a:r>
            <a:r>
              <a:rPr lang="en-US" dirty="0" err="1"/>
              <a:t>hàng</a:t>
            </a:r>
            <a:endParaRPr lang="en-US" dirty="0"/>
          </a:p>
          <a:p>
            <a:endParaRPr lang="en-US" dirty="0"/>
          </a:p>
        </p:txBody>
      </p:sp>
      <p:pic>
        <p:nvPicPr>
          <p:cNvPr id="4" name="Picture 3">
            <a:extLst>
              <a:ext uri="{FF2B5EF4-FFF2-40B4-BE49-F238E27FC236}">
                <a16:creationId xmlns:a16="http://schemas.microsoft.com/office/drawing/2014/main" id="{3A27735F-FD06-0A4E-92BE-36F7CB5BF2E3}"/>
              </a:ext>
            </a:extLst>
          </p:cNvPr>
          <p:cNvPicPr>
            <a:picLocks noChangeAspect="1"/>
          </p:cNvPicPr>
          <p:nvPr/>
        </p:nvPicPr>
        <p:blipFill>
          <a:blip r:embed="rId2"/>
          <a:stretch>
            <a:fillRect/>
          </a:stretch>
        </p:blipFill>
        <p:spPr>
          <a:xfrm>
            <a:off x="1081087" y="2447924"/>
            <a:ext cx="3563938" cy="2138363"/>
          </a:xfrm>
          <a:prstGeom prst="rect">
            <a:avLst/>
          </a:prstGeom>
        </p:spPr>
      </p:pic>
      <p:pic>
        <p:nvPicPr>
          <p:cNvPr id="5" name="Picture 4">
            <a:extLst>
              <a:ext uri="{FF2B5EF4-FFF2-40B4-BE49-F238E27FC236}">
                <a16:creationId xmlns:a16="http://schemas.microsoft.com/office/drawing/2014/main" id="{4C149031-F2D6-E94A-87F7-BD0EB1B132E2}"/>
              </a:ext>
            </a:extLst>
          </p:cNvPr>
          <p:cNvPicPr>
            <a:picLocks noChangeAspect="1"/>
          </p:cNvPicPr>
          <p:nvPr/>
        </p:nvPicPr>
        <p:blipFill>
          <a:blip r:embed="rId3"/>
          <a:stretch>
            <a:fillRect/>
          </a:stretch>
        </p:blipFill>
        <p:spPr>
          <a:xfrm>
            <a:off x="5333999" y="2447923"/>
            <a:ext cx="4993933" cy="3038477"/>
          </a:xfrm>
          <a:prstGeom prst="rect">
            <a:avLst/>
          </a:prstGeom>
        </p:spPr>
      </p:pic>
    </p:spTree>
    <p:extLst>
      <p:ext uri="{BB962C8B-B14F-4D97-AF65-F5344CB8AC3E}">
        <p14:creationId xmlns:p14="http://schemas.microsoft.com/office/powerpoint/2010/main" val="3670634087"/>
      </p:ext>
    </p:extLst>
  </p:cSld>
  <p:clrMapOvr>
    <a:masterClrMapping/>
  </p:clrMapOvr>
</p:sld>
</file>

<file path=ppt/theme/theme1.xml><?xml version="1.0" encoding="utf-8"?>
<a:theme xmlns:a="http://schemas.openxmlformats.org/drawingml/2006/main" name="cdb2004213l">
  <a:themeElements>
    <a:clrScheme name="Office Theme 3">
      <a:dk1>
        <a:srgbClr val="000000"/>
      </a:dk1>
      <a:lt1>
        <a:srgbClr val="FFFFFF"/>
      </a:lt1>
      <a:dk2>
        <a:srgbClr val="003399"/>
      </a:dk2>
      <a:lt2>
        <a:srgbClr val="C0C0C0"/>
      </a:lt2>
      <a:accent1>
        <a:srgbClr val="5E9CDA"/>
      </a:accent1>
      <a:accent2>
        <a:srgbClr val="93C052"/>
      </a:accent2>
      <a:accent3>
        <a:srgbClr val="FFFFFF"/>
      </a:accent3>
      <a:accent4>
        <a:srgbClr val="000000"/>
      </a:accent4>
      <a:accent5>
        <a:srgbClr val="B6CBEA"/>
      </a:accent5>
      <a:accent6>
        <a:srgbClr val="85AE49"/>
      </a:accent6>
      <a:hlink>
        <a:srgbClr val="FF9933"/>
      </a:hlink>
      <a:folHlink>
        <a:srgbClr val="855ADA"/>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Office Theme 1">
        <a:dk1>
          <a:srgbClr val="000000"/>
        </a:dk1>
        <a:lt1>
          <a:srgbClr val="FFFFFF"/>
        </a:lt1>
        <a:dk2>
          <a:srgbClr val="142288"/>
        </a:dk2>
        <a:lt2>
          <a:srgbClr val="C0C0C0"/>
        </a:lt2>
        <a:accent1>
          <a:srgbClr val="39998E"/>
        </a:accent1>
        <a:accent2>
          <a:srgbClr val="14CAEE"/>
        </a:accent2>
        <a:accent3>
          <a:srgbClr val="FFFFFF"/>
        </a:accent3>
        <a:accent4>
          <a:srgbClr val="000000"/>
        </a:accent4>
        <a:accent5>
          <a:srgbClr val="AECAC6"/>
        </a:accent5>
        <a:accent6>
          <a:srgbClr val="11B7D8"/>
        </a:accent6>
        <a:hlink>
          <a:srgbClr val="8963E9"/>
        </a:hlink>
        <a:folHlink>
          <a:srgbClr val="3067B8"/>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124458"/>
        </a:dk2>
        <a:lt2>
          <a:srgbClr val="C0C0C0"/>
        </a:lt2>
        <a:accent1>
          <a:srgbClr val="76CA2A"/>
        </a:accent1>
        <a:accent2>
          <a:srgbClr val="40BAD2"/>
        </a:accent2>
        <a:accent3>
          <a:srgbClr val="FFFFFF"/>
        </a:accent3>
        <a:accent4>
          <a:srgbClr val="000000"/>
        </a:accent4>
        <a:accent5>
          <a:srgbClr val="BDE1AC"/>
        </a:accent5>
        <a:accent6>
          <a:srgbClr val="39A8BE"/>
        </a:accent6>
        <a:hlink>
          <a:srgbClr val="715EE6"/>
        </a:hlink>
        <a:folHlink>
          <a:srgbClr val="238DD5"/>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3399"/>
        </a:dk2>
        <a:lt2>
          <a:srgbClr val="C0C0C0"/>
        </a:lt2>
        <a:accent1>
          <a:srgbClr val="5E9CDA"/>
        </a:accent1>
        <a:accent2>
          <a:srgbClr val="93C052"/>
        </a:accent2>
        <a:accent3>
          <a:srgbClr val="FFFFFF"/>
        </a:accent3>
        <a:accent4>
          <a:srgbClr val="000000"/>
        </a:accent4>
        <a:accent5>
          <a:srgbClr val="B6CBEA"/>
        </a:accent5>
        <a:accent6>
          <a:srgbClr val="85AE49"/>
        </a:accent6>
        <a:hlink>
          <a:srgbClr val="FF9933"/>
        </a:hlink>
        <a:folHlink>
          <a:srgbClr val="855AD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FSE_Template1" id="{D60A9529-804D-8741-A1C7-2203399C0C7C}" vid="{8444D873-0411-E844-BE10-AFA0413C53FE}"/>
    </a:ext>
  </a:extLst>
</a:theme>
</file>

<file path=ppt/theme/theme2.xml><?xml version="1.0" encoding="utf-8"?>
<a:theme xmlns:a="http://schemas.openxmlformats.org/drawingml/2006/main" name="1_cdb2004213l">
  <a:themeElements>
    <a:clrScheme name="Office Theme 3">
      <a:dk1>
        <a:srgbClr val="000000"/>
      </a:dk1>
      <a:lt1>
        <a:srgbClr val="FFFFFF"/>
      </a:lt1>
      <a:dk2>
        <a:srgbClr val="003399"/>
      </a:dk2>
      <a:lt2>
        <a:srgbClr val="C0C0C0"/>
      </a:lt2>
      <a:accent1>
        <a:srgbClr val="5E9CDA"/>
      </a:accent1>
      <a:accent2>
        <a:srgbClr val="93C052"/>
      </a:accent2>
      <a:accent3>
        <a:srgbClr val="FFFFFF"/>
      </a:accent3>
      <a:accent4>
        <a:srgbClr val="000000"/>
      </a:accent4>
      <a:accent5>
        <a:srgbClr val="B6CBEA"/>
      </a:accent5>
      <a:accent6>
        <a:srgbClr val="85AE49"/>
      </a:accent6>
      <a:hlink>
        <a:srgbClr val="FF9933"/>
      </a:hlink>
      <a:folHlink>
        <a:srgbClr val="855ADA"/>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Office Theme 1">
        <a:dk1>
          <a:srgbClr val="000000"/>
        </a:dk1>
        <a:lt1>
          <a:srgbClr val="FFFFFF"/>
        </a:lt1>
        <a:dk2>
          <a:srgbClr val="142288"/>
        </a:dk2>
        <a:lt2>
          <a:srgbClr val="C0C0C0"/>
        </a:lt2>
        <a:accent1>
          <a:srgbClr val="39998E"/>
        </a:accent1>
        <a:accent2>
          <a:srgbClr val="14CAEE"/>
        </a:accent2>
        <a:accent3>
          <a:srgbClr val="FFFFFF"/>
        </a:accent3>
        <a:accent4>
          <a:srgbClr val="000000"/>
        </a:accent4>
        <a:accent5>
          <a:srgbClr val="AECAC6"/>
        </a:accent5>
        <a:accent6>
          <a:srgbClr val="11B7D8"/>
        </a:accent6>
        <a:hlink>
          <a:srgbClr val="8963E9"/>
        </a:hlink>
        <a:folHlink>
          <a:srgbClr val="3067B8"/>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124458"/>
        </a:dk2>
        <a:lt2>
          <a:srgbClr val="C0C0C0"/>
        </a:lt2>
        <a:accent1>
          <a:srgbClr val="76CA2A"/>
        </a:accent1>
        <a:accent2>
          <a:srgbClr val="40BAD2"/>
        </a:accent2>
        <a:accent3>
          <a:srgbClr val="FFFFFF"/>
        </a:accent3>
        <a:accent4>
          <a:srgbClr val="000000"/>
        </a:accent4>
        <a:accent5>
          <a:srgbClr val="BDE1AC"/>
        </a:accent5>
        <a:accent6>
          <a:srgbClr val="39A8BE"/>
        </a:accent6>
        <a:hlink>
          <a:srgbClr val="715EE6"/>
        </a:hlink>
        <a:folHlink>
          <a:srgbClr val="238DD5"/>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3399"/>
        </a:dk2>
        <a:lt2>
          <a:srgbClr val="C0C0C0"/>
        </a:lt2>
        <a:accent1>
          <a:srgbClr val="5E9CDA"/>
        </a:accent1>
        <a:accent2>
          <a:srgbClr val="93C052"/>
        </a:accent2>
        <a:accent3>
          <a:srgbClr val="FFFFFF"/>
        </a:accent3>
        <a:accent4>
          <a:srgbClr val="000000"/>
        </a:accent4>
        <a:accent5>
          <a:srgbClr val="B6CBEA"/>
        </a:accent5>
        <a:accent6>
          <a:srgbClr val="85AE49"/>
        </a:accent6>
        <a:hlink>
          <a:srgbClr val="FF9933"/>
        </a:hlink>
        <a:folHlink>
          <a:srgbClr val="855AD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Bài 4 - Kiến trúc máy tính" id="{11ECAC0C-4461-9948-956B-8E477AD48EB4}" vid="{374027A9-09E0-1B40-8E49-9A6D2F28A31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2317</TotalTime>
  <Words>521</Words>
  <Application>Microsoft Macintosh PowerPoint</Application>
  <PresentationFormat>Widescreen</PresentationFormat>
  <Paragraphs>70</Paragraphs>
  <Slides>18</Slides>
  <Notes>1</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18</vt:i4>
      </vt:variant>
    </vt:vector>
  </HeadingPairs>
  <TitlesOfParts>
    <vt:vector size="23" baseType="lpstr">
      <vt:lpstr>Arial</vt:lpstr>
      <vt:lpstr>Calibri</vt:lpstr>
      <vt:lpstr>Wingdings</vt:lpstr>
      <vt:lpstr>cdb2004213l</vt:lpstr>
      <vt:lpstr>1_cdb2004213l</vt:lpstr>
      <vt:lpstr>PowerPoint Presentation</vt:lpstr>
      <vt:lpstr>Mục tiêu bài học</vt:lpstr>
      <vt:lpstr>Nội dung</vt:lpstr>
      <vt:lpstr>Giới thiệu ngành CNTT</vt:lpstr>
      <vt:lpstr>Ứng dung CNTT trong đời sống xã hội</vt:lpstr>
      <vt:lpstr>Ứng dung CNTT trong đời sống xã hội</vt:lpstr>
      <vt:lpstr>Ứng dung CNTT trong đời sống xã hội</vt:lpstr>
      <vt:lpstr>Ứng dung CNTT trong đời sống xã hội</vt:lpstr>
      <vt:lpstr>Ứng dung CNTT trong đời sống xã hội</vt:lpstr>
      <vt:lpstr>Ứng dung CNTT trong đời sống xã hội</vt:lpstr>
      <vt:lpstr>Nghề Lập trình</vt:lpstr>
      <vt:lpstr>Nghề Lập trình</vt:lpstr>
      <vt:lpstr>Nghề Lập trình</vt:lpstr>
      <vt:lpstr>Nghề Lập trình</vt:lpstr>
      <vt:lpstr>Nghề Lập trình</vt:lpstr>
      <vt:lpstr>Nghề Lập trình</vt:lpstr>
      <vt:lpstr>Thực hành</vt:lpstr>
      <vt:lpstr>PowerPoint Presentation</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LP#0 – Living in Digital World</dc:title>
  <dc:creator>Smile!</dc:creator>
  <cp:lastModifiedBy>Cao Le Thanh</cp:lastModifiedBy>
  <cp:revision>124</cp:revision>
  <dcterms:modified xsi:type="dcterms:W3CDTF">2018-04-09T23:57:34Z</dcterms:modified>
</cp:coreProperties>
</file>